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4"/>
  </p:sldMasterIdLst>
  <p:notesMasterIdLst>
    <p:notesMasterId r:id="rId51"/>
  </p:notesMasterIdLst>
  <p:sldIdLst>
    <p:sldId id="256" r:id="rId5"/>
    <p:sldId id="402" r:id="rId6"/>
    <p:sldId id="403" r:id="rId7"/>
    <p:sldId id="316" r:id="rId8"/>
    <p:sldId id="341" r:id="rId9"/>
    <p:sldId id="290" r:id="rId10"/>
    <p:sldId id="498" r:id="rId11"/>
    <p:sldId id="343" r:id="rId12"/>
    <p:sldId id="342" r:id="rId13"/>
    <p:sldId id="282" r:id="rId14"/>
    <p:sldId id="283" r:id="rId15"/>
    <p:sldId id="262" r:id="rId16"/>
    <p:sldId id="279" r:id="rId17"/>
    <p:sldId id="346" r:id="rId18"/>
    <p:sldId id="272" r:id="rId19"/>
    <p:sldId id="274" r:id="rId20"/>
    <p:sldId id="332" r:id="rId21"/>
    <p:sldId id="368" r:id="rId22"/>
    <p:sldId id="275" r:id="rId23"/>
    <p:sldId id="259" r:id="rId24"/>
    <p:sldId id="334" r:id="rId25"/>
    <p:sldId id="261" r:id="rId26"/>
    <p:sldId id="276" r:id="rId27"/>
    <p:sldId id="260" r:id="rId28"/>
    <p:sldId id="277" r:id="rId29"/>
    <p:sldId id="268" r:id="rId30"/>
    <p:sldId id="287" r:id="rId31"/>
    <p:sldId id="381" r:id="rId32"/>
    <p:sldId id="350" r:id="rId33"/>
    <p:sldId id="267" r:id="rId34"/>
    <p:sldId id="288" r:id="rId35"/>
    <p:sldId id="270" r:id="rId36"/>
    <p:sldId id="269" r:id="rId37"/>
    <p:sldId id="418" r:id="rId38"/>
    <p:sldId id="351" r:id="rId39"/>
    <p:sldId id="299" r:id="rId40"/>
    <p:sldId id="300" r:id="rId41"/>
    <p:sldId id="411" r:id="rId42"/>
    <p:sldId id="410" r:id="rId43"/>
    <p:sldId id="499" r:id="rId44"/>
    <p:sldId id="412" r:id="rId45"/>
    <p:sldId id="414" r:id="rId46"/>
    <p:sldId id="361" r:id="rId47"/>
    <p:sldId id="372" r:id="rId48"/>
    <p:sldId id="500" r:id="rId49"/>
    <p:sldId id="363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8FE8F9D-00ED-45C4-A584-C41B91F795C2}">
          <p14:sldIdLst>
            <p14:sldId id="256"/>
            <p14:sldId id="402"/>
            <p14:sldId id="403"/>
            <p14:sldId id="316"/>
            <p14:sldId id="341"/>
            <p14:sldId id="290"/>
            <p14:sldId id="498"/>
            <p14:sldId id="343"/>
            <p14:sldId id="342"/>
            <p14:sldId id="282"/>
            <p14:sldId id="283"/>
            <p14:sldId id="262"/>
            <p14:sldId id="279"/>
            <p14:sldId id="346"/>
            <p14:sldId id="272"/>
            <p14:sldId id="274"/>
            <p14:sldId id="332"/>
            <p14:sldId id="368"/>
            <p14:sldId id="275"/>
            <p14:sldId id="259"/>
            <p14:sldId id="334"/>
            <p14:sldId id="261"/>
            <p14:sldId id="276"/>
            <p14:sldId id="260"/>
            <p14:sldId id="277"/>
            <p14:sldId id="268"/>
            <p14:sldId id="287"/>
            <p14:sldId id="381"/>
            <p14:sldId id="350"/>
            <p14:sldId id="267"/>
            <p14:sldId id="288"/>
            <p14:sldId id="270"/>
            <p14:sldId id="269"/>
            <p14:sldId id="418"/>
            <p14:sldId id="351"/>
            <p14:sldId id="299"/>
            <p14:sldId id="300"/>
            <p14:sldId id="411"/>
            <p14:sldId id="410"/>
            <p14:sldId id="499"/>
            <p14:sldId id="412"/>
            <p14:sldId id="414"/>
            <p14:sldId id="361"/>
            <p14:sldId id="372"/>
            <p14:sldId id="500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587D97-DAA3-382D-D34A-08A8B417AA3D}" name="Carolina Rosa" initials="CR" userId="S::carolina.rosa@atlasinovacoes.com.br::14121434-14c6-49ce-8d53-1cbd0fd6bdbd" providerId="AD"/>
  <p188:author id="{764D44F5-83DA-DD92-9733-DA88CCA7FB86}" name="Mariana Joaquim" initials="MJ" userId="S::mariana.joaquim@atlasinovacoes.com.br::78ae5455-94cc-4123-8b39-9a52b6c0e30e" providerId="AD"/>
  <p188:author id="{56FFB0F8-965B-C396-14D7-999C60B2CB1D}" name="Thiago Peres" initials="TP" userId="S::thiago.peres@atlasinovacoes.com.br::18e84542-a217-4f47-a04d-8fa72370e5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FF"/>
    <a:srgbClr val="F7F7F7"/>
    <a:srgbClr val="00162A"/>
    <a:srgbClr val="00172B"/>
    <a:srgbClr val="D1D1D1"/>
    <a:srgbClr val="E7EBE8"/>
    <a:srgbClr val="FF9966"/>
    <a:srgbClr val="63B8D4"/>
    <a:srgbClr val="291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EC089-F3F9-4B9C-8919-72E599950F55}" v="23" dt="2025-02-11T16:34:20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Monteiro" userId="05cd29c6-93f9-4067-9b84-6aca5b86a31e" providerId="ADAL" clId="{E6E35065-6178-4A54-8041-876AEDE447C4}"/>
    <pc:docChg chg="modSld">
      <pc:chgData name="Camila Monteiro" userId="05cd29c6-93f9-4067-9b84-6aca5b86a31e" providerId="ADAL" clId="{E6E35065-6178-4A54-8041-876AEDE447C4}" dt="2025-01-23T19:11:07.740" v="99" actId="20577"/>
      <pc:docMkLst>
        <pc:docMk/>
      </pc:docMkLst>
      <pc:sldChg chg="addSp modSp mod modAnim">
        <pc:chgData name="Camila Monteiro" userId="05cd29c6-93f9-4067-9b84-6aca5b86a31e" providerId="ADAL" clId="{E6E35065-6178-4A54-8041-876AEDE447C4}" dt="2025-01-23T19:11:07.740" v="99" actId="20577"/>
        <pc:sldMkLst>
          <pc:docMk/>
          <pc:sldMk cId="445353120" sldId="294"/>
        </pc:sldMkLst>
        <pc:spChg chg="mod">
          <ac:chgData name="Camila Monteiro" userId="05cd29c6-93f9-4067-9b84-6aca5b86a31e" providerId="ADAL" clId="{E6E35065-6178-4A54-8041-876AEDE447C4}" dt="2025-01-23T19:10:21.335" v="74" actId="20577"/>
          <ac:spMkLst>
            <pc:docMk/>
            <pc:sldMk cId="445353120" sldId="294"/>
            <ac:spMk id="38" creationId="{19A72F34-C475-10B0-AFAD-464006CF8971}"/>
          </ac:spMkLst>
        </pc:spChg>
        <pc:spChg chg="mod">
          <ac:chgData name="Camila Monteiro" userId="05cd29c6-93f9-4067-9b84-6aca5b86a31e" providerId="ADAL" clId="{E6E35065-6178-4A54-8041-876AEDE447C4}" dt="2025-01-23T19:08:41.031" v="38" actId="20577"/>
          <ac:spMkLst>
            <pc:docMk/>
            <pc:sldMk cId="445353120" sldId="294"/>
            <ac:spMk id="39" creationId="{7959ABD7-6196-F5E4-7579-CDB52182A1D8}"/>
          </ac:spMkLst>
        </pc:spChg>
        <pc:spChg chg="mod">
          <ac:chgData name="Camila Monteiro" userId="05cd29c6-93f9-4067-9b84-6aca5b86a31e" providerId="ADAL" clId="{E6E35065-6178-4A54-8041-876AEDE447C4}" dt="2025-01-23T19:11:07.740" v="99" actId="20577"/>
          <ac:spMkLst>
            <pc:docMk/>
            <pc:sldMk cId="445353120" sldId="294"/>
            <ac:spMk id="40" creationId="{1B1DD64D-BB8D-2145-CDAB-47A6FA875D41}"/>
          </ac:spMkLst>
        </pc:spChg>
        <pc:picChg chg="add mod">
          <ac:chgData name="Camila Monteiro" userId="05cd29c6-93f9-4067-9b84-6aca5b86a31e" providerId="ADAL" clId="{E6E35065-6178-4A54-8041-876AEDE447C4}" dt="2025-01-23T19:03:14.524" v="5" actId="1036"/>
          <ac:picMkLst>
            <pc:docMk/>
            <pc:sldMk cId="445353120" sldId="294"/>
            <ac:picMk id="14" creationId="{44B2AC84-FB4B-11D8-32DC-774CBE7ACF34}"/>
          </ac:picMkLst>
        </pc:picChg>
      </pc:sldChg>
    </pc:docChg>
  </pc:docChgLst>
  <pc:docChgLst>
    <pc:chgData name="Thiago Peres" userId="18e84542-a217-4f47-a04d-8fa72370e5f0" providerId="ADAL" clId="{FC19A9A4-1D25-4549-9D9A-EE679F022167}"/>
    <pc:docChg chg="undo custSel addSld delSld modSld sldOrd modSection">
      <pc:chgData name="Thiago Peres" userId="18e84542-a217-4f47-a04d-8fa72370e5f0" providerId="ADAL" clId="{FC19A9A4-1D25-4549-9D9A-EE679F022167}" dt="2025-01-28T13:34:14.950" v="649"/>
      <pc:docMkLst>
        <pc:docMk/>
      </pc:docMkLst>
      <pc:sldChg chg="ord">
        <pc:chgData name="Thiago Peres" userId="18e84542-a217-4f47-a04d-8fa72370e5f0" providerId="ADAL" clId="{FC19A9A4-1D25-4549-9D9A-EE679F022167}" dt="2025-01-28T13:30:42.264" v="635"/>
        <pc:sldMkLst>
          <pc:docMk/>
          <pc:sldMk cId="2323440209" sldId="256"/>
        </pc:sldMkLst>
      </pc:sldChg>
      <pc:sldChg chg="delSp mod">
        <pc:chgData name="Thiago Peres" userId="18e84542-a217-4f47-a04d-8fa72370e5f0" providerId="ADAL" clId="{FC19A9A4-1D25-4549-9D9A-EE679F022167}" dt="2025-01-22T19:21:05.887" v="238" actId="478"/>
        <pc:sldMkLst>
          <pc:docMk/>
          <pc:sldMk cId="1231359625" sldId="258"/>
        </pc:sldMkLst>
      </pc:sldChg>
      <pc:sldChg chg="delSp mod">
        <pc:chgData name="Thiago Peres" userId="18e84542-a217-4f47-a04d-8fa72370e5f0" providerId="ADAL" clId="{FC19A9A4-1D25-4549-9D9A-EE679F022167}" dt="2025-01-22T19:22:12.367" v="264" actId="478"/>
        <pc:sldMkLst>
          <pc:docMk/>
          <pc:sldMk cId="1294154160" sldId="259"/>
        </pc:sldMkLst>
      </pc:sldChg>
      <pc:sldChg chg="delSp mod">
        <pc:chgData name="Thiago Peres" userId="18e84542-a217-4f47-a04d-8fa72370e5f0" providerId="ADAL" clId="{FC19A9A4-1D25-4549-9D9A-EE679F022167}" dt="2025-01-22T19:22:32.536" v="274" actId="478"/>
        <pc:sldMkLst>
          <pc:docMk/>
          <pc:sldMk cId="1057589844" sldId="260"/>
        </pc:sldMkLst>
      </pc:sldChg>
      <pc:sldChg chg="delSp modSp mod">
        <pc:chgData name="Thiago Peres" userId="18e84542-a217-4f47-a04d-8fa72370e5f0" providerId="ADAL" clId="{FC19A9A4-1D25-4549-9D9A-EE679F022167}" dt="2025-01-22T19:22:24.276" v="270" actId="478"/>
        <pc:sldMkLst>
          <pc:docMk/>
          <pc:sldMk cId="4060907754" sldId="261"/>
        </pc:sldMkLst>
        <pc:spChg chg="mod">
          <ac:chgData name="Thiago Peres" userId="18e84542-a217-4f47-a04d-8fa72370e5f0" providerId="ADAL" clId="{FC19A9A4-1D25-4549-9D9A-EE679F022167}" dt="2025-01-22T19:11:28.798" v="109" actId="1036"/>
          <ac:spMkLst>
            <pc:docMk/>
            <pc:sldMk cId="4060907754" sldId="261"/>
            <ac:spMk id="5" creationId="{35F71210-932D-A62B-1534-433D831445F9}"/>
          </ac:spMkLst>
        </pc:spChg>
      </pc:sldChg>
      <pc:sldChg chg="delSp">
        <pc:chgData name="Thiago Peres" userId="18e84542-a217-4f47-a04d-8fa72370e5f0" providerId="ADAL" clId="{FC19A9A4-1D25-4549-9D9A-EE679F022167}" dt="2025-01-22T19:20:09.290" v="221" actId="478"/>
        <pc:sldMkLst>
          <pc:docMk/>
          <pc:sldMk cId="460820759" sldId="262"/>
        </pc:sldMkLst>
      </pc:sldChg>
      <pc:sldChg chg="delSp del mod">
        <pc:chgData name="Thiago Peres" userId="18e84542-a217-4f47-a04d-8fa72370e5f0" providerId="ADAL" clId="{FC19A9A4-1D25-4549-9D9A-EE679F022167}" dt="2025-01-23T12:27:34.268" v="484" actId="47"/>
        <pc:sldMkLst>
          <pc:docMk/>
          <pc:sldMk cId="1396977925" sldId="264"/>
        </pc:sldMkLst>
      </pc:sldChg>
      <pc:sldChg chg="delSp mod">
        <pc:chgData name="Thiago Peres" userId="18e84542-a217-4f47-a04d-8fa72370e5f0" providerId="ADAL" clId="{FC19A9A4-1D25-4549-9D9A-EE679F022167}" dt="2025-01-22T19:22:57.472" v="286" actId="478"/>
        <pc:sldMkLst>
          <pc:docMk/>
          <pc:sldMk cId="1807148507" sldId="265"/>
        </pc:sldMkLst>
      </pc:sldChg>
      <pc:sldChg chg="delSp mod">
        <pc:chgData name="Thiago Peres" userId="18e84542-a217-4f47-a04d-8fa72370e5f0" providerId="ADAL" clId="{FC19A9A4-1D25-4549-9D9A-EE679F022167}" dt="2025-01-22T19:22:40.709" v="278" actId="478"/>
        <pc:sldMkLst>
          <pc:docMk/>
          <pc:sldMk cId="1531471824" sldId="266"/>
        </pc:sldMkLst>
      </pc:sldChg>
      <pc:sldChg chg="delSp mod">
        <pc:chgData name="Thiago Peres" userId="18e84542-a217-4f47-a04d-8fa72370e5f0" providerId="ADAL" clId="{FC19A9A4-1D25-4549-9D9A-EE679F022167}" dt="2025-01-22T19:23:21.796" v="298" actId="478"/>
        <pc:sldMkLst>
          <pc:docMk/>
          <pc:sldMk cId="3015195527" sldId="267"/>
        </pc:sldMkLst>
      </pc:sldChg>
      <pc:sldChg chg="delSp mod">
        <pc:chgData name="Thiago Peres" userId="18e84542-a217-4f47-a04d-8fa72370e5f0" providerId="ADAL" clId="{FC19A9A4-1D25-4549-9D9A-EE679F022167}" dt="2025-01-22T19:23:06.291" v="290" actId="478"/>
        <pc:sldMkLst>
          <pc:docMk/>
          <pc:sldMk cId="3247561018" sldId="268"/>
        </pc:sldMkLst>
      </pc:sldChg>
      <pc:sldChg chg="delSp mod">
        <pc:chgData name="Thiago Peres" userId="18e84542-a217-4f47-a04d-8fa72370e5f0" providerId="ADAL" clId="{FC19A9A4-1D25-4549-9D9A-EE679F022167}" dt="2025-01-22T19:23:34.319" v="304" actId="478"/>
        <pc:sldMkLst>
          <pc:docMk/>
          <pc:sldMk cId="2822604441" sldId="269"/>
        </pc:sldMkLst>
      </pc:sldChg>
      <pc:sldChg chg="delSp mod">
        <pc:chgData name="Thiago Peres" userId="18e84542-a217-4f47-a04d-8fa72370e5f0" providerId="ADAL" clId="{FC19A9A4-1D25-4549-9D9A-EE679F022167}" dt="2025-01-22T19:23:29.717" v="302" actId="478"/>
        <pc:sldMkLst>
          <pc:docMk/>
          <pc:sldMk cId="4229442945" sldId="270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3126762254" sldId="271"/>
        </pc:sldMkLst>
      </pc:sldChg>
      <pc:sldChg chg="delSp mod">
        <pc:chgData name="Thiago Peres" userId="18e84542-a217-4f47-a04d-8fa72370e5f0" providerId="ADAL" clId="{FC19A9A4-1D25-4549-9D9A-EE679F022167}" dt="2025-01-22T19:21:50.793" v="254" actId="478"/>
        <pc:sldMkLst>
          <pc:docMk/>
          <pc:sldMk cId="3974364408" sldId="272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4294298050" sldId="273"/>
        </pc:sldMkLst>
      </pc:sldChg>
      <pc:sldChg chg="delSp mod">
        <pc:chgData name="Thiago Peres" userId="18e84542-a217-4f47-a04d-8fa72370e5f0" providerId="ADAL" clId="{FC19A9A4-1D25-4549-9D9A-EE679F022167}" dt="2025-01-22T19:21:55.452" v="256" actId="478"/>
        <pc:sldMkLst>
          <pc:docMk/>
          <pc:sldMk cId="1130598317" sldId="274"/>
        </pc:sldMkLst>
      </pc:sldChg>
      <pc:sldChg chg="delSp mod">
        <pc:chgData name="Thiago Peres" userId="18e84542-a217-4f47-a04d-8fa72370e5f0" providerId="ADAL" clId="{FC19A9A4-1D25-4549-9D9A-EE679F022167}" dt="2025-01-22T19:22:08.508" v="262" actId="478"/>
        <pc:sldMkLst>
          <pc:docMk/>
          <pc:sldMk cId="3169026310" sldId="275"/>
        </pc:sldMkLst>
      </pc:sldChg>
      <pc:sldChg chg="delSp mod">
        <pc:chgData name="Thiago Peres" userId="18e84542-a217-4f47-a04d-8fa72370e5f0" providerId="ADAL" clId="{FC19A9A4-1D25-4549-9D9A-EE679F022167}" dt="2025-01-22T19:22:27.665" v="272" actId="478"/>
        <pc:sldMkLst>
          <pc:docMk/>
          <pc:sldMk cId="1194178025" sldId="276"/>
        </pc:sldMkLst>
      </pc:sldChg>
      <pc:sldChg chg="delSp mod">
        <pc:chgData name="Thiago Peres" userId="18e84542-a217-4f47-a04d-8fa72370e5f0" providerId="ADAL" clId="{FC19A9A4-1D25-4549-9D9A-EE679F022167}" dt="2025-01-22T19:22:36.842" v="276" actId="478"/>
        <pc:sldMkLst>
          <pc:docMk/>
          <pc:sldMk cId="4028504851" sldId="277"/>
        </pc:sldMkLst>
      </pc:sldChg>
      <pc:sldChg chg="addSp delSp modSp mod">
        <pc:chgData name="Thiago Peres" userId="18e84542-a217-4f47-a04d-8fa72370e5f0" providerId="ADAL" clId="{FC19A9A4-1D25-4549-9D9A-EE679F022167}" dt="2025-01-23T12:26:31.427" v="474" actId="478"/>
        <pc:sldMkLst>
          <pc:docMk/>
          <pc:sldMk cId="3434899739" sldId="279"/>
        </pc:sldMkLst>
        <pc:spChg chg="add mod">
          <ac:chgData name="Thiago Peres" userId="18e84542-a217-4f47-a04d-8fa72370e5f0" providerId="ADAL" clId="{FC19A9A4-1D25-4549-9D9A-EE679F022167}" dt="2025-01-23T12:23:59.180" v="448" actId="208"/>
          <ac:spMkLst>
            <pc:docMk/>
            <pc:sldMk cId="3434899739" sldId="279"/>
            <ac:spMk id="25" creationId="{14F0A5E7-3C32-EDAA-2188-4761D09C88B9}"/>
          </ac:spMkLst>
        </pc:spChg>
        <pc:spChg chg="add mod">
          <ac:chgData name="Thiago Peres" userId="18e84542-a217-4f47-a04d-8fa72370e5f0" providerId="ADAL" clId="{FC19A9A4-1D25-4549-9D9A-EE679F022167}" dt="2025-01-23T12:24:14.054" v="458" actId="14100"/>
          <ac:spMkLst>
            <pc:docMk/>
            <pc:sldMk cId="3434899739" sldId="279"/>
            <ac:spMk id="26" creationId="{25D73E0E-71B5-EAF0-1E45-00C5E245D8D0}"/>
          </ac:spMkLst>
        </pc:spChg>
        <pc:spChg chg="add mod">
          <ac:chgData name="Thiago Peres" userId="18e84542-a217-4f47-a04d-8fa72370e5f0" providerId="ADAL" clId="{FC19A9A4-1D25-4549-9D9A-EE679F022167}" dt="2025-01-23T12:24:42.865" v="461" actId="208"/>
          <ac:spMkLst>
            <pc:docMk/>
            <pc:sldMk cId="3434899739" sldId="279"/>
            <ac:spMk id="27" creationId="{D0FED91C-3F1F-73A4-F1BC-C22EFA275114}"/>
          </ac:spMkLst>
        </pc:spChg>
      </pc:sldChg>
      <pc:sldChg chg="addSp delSp modSp del mod">
        <pc:chgData name="Thiago Peres" userId="18e84542-a217-4f47-a04d-8fa72370e5f0" providerId="ADAL" clId="{FC19A9A4-1D25-4549-9D9A-EE679F022167}" dt="2025-01-23T12:27:37.480" v="485" actId="47"/>
        <pc:sldMkLst>
          <pc:docMk/>
          <pc:sldMk cId="3192542600" sldId="280"/>
        </pc:sldMkLst>
      </pc:sldChg>
      <pc:sldChg chg="delSp mod">
        <pc:chgData name="Thiago Peres" userId="18e84542-a217-4f47-a04d-8fa72370e5f0" providerId="ADAL" clId="{FC19A9A4-1D25-4549-9D9A-EE679F022167}" dt="2025-01-22T19:19:59.025" v="218" actId="478"/>
        <pc:sldMkLst>
          <pc:docMk/>
          <pc:sldMk cId="525733410" sldId="282"/>
        </pc:sldMkLst>
      </pc:sldChg>
      <pc:sldChg chg="addSp delSp modSp mod">
        <pc:chgData name="Thiago Peres" userId="18e84542-a217-4f47-a04d-8fa72370e5f0" providerId="ADAL" clId="{FC19A9A4-1D25-4549-9D9A-EE679F022167}" dt="2025-01-23T12:23:24.950" v="445" actId="14100"/>
        <pc:sldMkLst>
          <pc:docMk/>
          <pc:sldMk cId="285351281" sldId="283"/>
        </pc:sldMkLst>
        <pc:spChg chg="add mod">
          <ac:chgData name="Thiago Peres" userId="18e84542-a217-4f47-a04d-8fa72370e5f0" providerId="ADAL" clId="{FC19A9A4-1D25-4549-9D9A-EE679F022167}" dt="2025-01-23T12:23:12.179" v="442" actId="1036"/>
          <ac:spMkLst>
            <pc:docMk/>
            <pc:sldMk cId="285351281" sldId="283"/>
            <ac:spMk id="6" creationId="{52D523EB-C108-F334-E255-EF2C9253BF10}"/>
          </ac:spMkLst>
        </pc:spChg>
        <pc:spChg chg="add mod">
          <ac:chgData name="Thiago Peres" userId="18e84542-a217-4f47-a04d-8fa72370e5f0" providerId="ADAL" clId="{FC19A9A4-1D25-4549-9D9A-EE679F022167}" dt="2025-01-23T12:23:24.950" v="445" actId="14100"/>
          <ac:spMkLst>
            <pc:docMk/>
            <pc:sldMk cId="285351281" sldId="283"/>
            <ac:spMk id="24" creationId="{55C2B785-ABAF-0A77-00A9-748FDAF1C92F}"/>
          </ac:spMkLst>
        </pc:spChg>
      </pc:sldChg>
      <pc:sldChg chg="delSp mod">
        <pc:chgData name="Thiago Peres" userId="18e84542-a217-4f47-a04d-8fa72370e5f0" providerId="ADAL" clId="{FC19A9A4-1D25-4549-9D9A-EE679F022167}" dt="2025-01-22T19:22:45.243" v="280" actId="478"/>
        <pc:sldMkLst>
          <pc:docMk/>
          <pc:sldMk cId="545288233" sldId="284"/>
        </pc:sldMkLst>
      </pc:sldChg>
      <pc:sldChg chg="delSp mod">
        <pc:chgData name="Thiago Peres" userId="18e84542-a217-4f47-a04d-8fa72370e5f0" providerId="ADAL" clId="{FC19A9A4-1D25-4549-9D9A-EE679F022167}" dt="2025-01-22T19:23:02.022" v="288" actId="478"/>
        <pc:sldMkLst>
          <pc:docMk/>
          <pc:sldMk cId="789037412" sldId="285"/>
        </pc:sldMkLst>
      </pc:sldChg>
      <pc:sldChg chg="delSp mod">
        <pc:chgData name="Thiago Peres" userId="18e84542-a217-4f47-a04d-8fa72370e5f0" providerId="ADAL" clId="{FC19A9A4-1D25-4549-9D9A-EE679F022167}" dt="2025-01-22T19:23:10.132" v="292" actId="478"/>
        <pc:sldMkLst>
          <pc:docMk/>
          <pc:sldMk cId="2955491838" sldId="287"/>
        </pc:sldMkLst>
      </pc:sldChg>
      <pc:sldChg chg="delSp mod">
        <pc:chgData name="Thiago Peres" userId="18e84542-a217-4f47-a04d-8fa72370e5f0" providerId="ADAL" clId="{FC19A9A4-1D25-4549-9D9A-EE679F022167}" dt="2025-01-22T19:23:25.303" v="300" actId="478"/>
        <pc:sldMkLst>
          <pc:docMk/>
          <pc:sldMk cId="21038680" sldId="288"/>
        </pc:sldMkLst>
      </pc:sldChg>
      <pc:sldChg chg="del">
        <pc:chgData name="Thiago Peres" userId="18e84542-a217-4f47-a04d-8fa72370e5f0" providerId="ADAL" clId="{FC19A9A4-1D25-4549-9D9A-EE679F022167}" dt="2025-01-22T19:10:03.593" v="5" actId="2696"/>
        <pc:sldMkLst>
          <pc:docMk/>
          <pc:sldMk cId="2222387053" sldId="289"/>
        </pc:sldMkLst>
      </pc:sldChg>
      <pc:sldChg chg="ord">
        <pc:chgData name="Thiago Peres" userId="18e84542-a217-4f47-a04d-8fa72370e5f0" providerId="ADAL" clId="{FC19A9A4-1D25-4549-9D9A-EE679F022167}" dt="2025-01-28T13:30:34.397" v="633"/>
        <pc:sldMkLst>
          <pc:docMk/>
          <pc:sldMk cId="591177205" sldId="290"/>
        </pc:sldMkLst>
      </pc:sldChg>
      <pc:sldChg chg="delSp modSp add del mod setBg">
        <pc:chgData name="Thiago Peres" userId="18e84542-a217-4f47-a04d-8fa72370e5f0" providerId="ADAL" clId="{FC19A9A4-1D25-4549-9D9A-EE679F022167}" dt="2025-01-22T19:35:26.441" v="362" actId="478"/>
        <pc:sldMkLst>
          <pc:docMk/>
          <pc:sldMk cId="3259260110" sldId="291"/>
        </pc:sldMkLst>
      </pc:sldChg>
      <pc:sldChg chg="del">
        <pc:chgData name="Thiago Peres" userId="18e84542-a217-4f47-a04d-8fa72370e5f0" providerId="ADAL" clId="{FC19A9A4-1D25-4549-9D9A-EE679F022167}" dt="2025-01-22T19:16:56.018" v="210" actId="2696"/>
        <pc:sldMkLst>
          <pc:docMk/>
          <pc:sldMk cId="18637187" sldId="292"/>
        </pc:sldMkLst>
      </pc:sldChg>
      <pc:sldChg chg="del">
        <pc:chgData name="Thiago Peres" userId="18e84542-a217-4f47-a04d-8fa72370e5f0" providerId="ADAL" clId="{FC19A9A4-1D25-4549-9D9A-EE679F022167}" dt="2025-01-22T19:16:56.018" v="210" actId="2696"/>
        <pc:sldMkLst>
          <pc:docMk/>
          <pc:sldMk cId="3114989910" sldId="293"/>
        </pc:sldMkLst>
      </pc:sldChg>
      <pc:sldChg chg="delSp mod">
        <pc:chgData name="Thiago Peres" userId="18e84542-a217-4f47-a04d-8fa72370e5f0" providerId="ADAL" clId="{FC19A9A4-1D25-4549-9D9A-EE679F022167}" dt="2025-01-23T17:31:51.059" v="626" actId="478"/>
        <pc:sldMkLst>
          <pc:docMk/>
          <pc:sldMk cId="445353120" sldId="294"/>
        </pc:sldMkLst>
      </pc:sldChg>
      <pc:sldChg chg="del">
        <pc:chgData name="Thiago Peres" userId="18e84542-a217-4f47-a04d-8fa72370e5f0" providerId="ADAL" clId="{FC19A9A4-1D25-4549-9D9A-EE679F022167}" dt="2025-01-22T19:10:03.593" v="5" actId="2696"/>
        <pc:sldMkLst>
          <pc:docMk/>
          <pc:sldMk cId="3227264288" sldId="295"/>
        </pc:sldMkLst>
      </pc:sldChg>
      <pc:sldChg chg="del">
        <pc:chgData name="Thiago Peres" userId="18e84542-a217-4f47-a04d-8fa72370e5f0" providerId="ADAL" clId="{FC19A9A4-1D25-4549-9D9A-EE679F022167}" dt="2025-01-22T19:10:03.593" v="5" actId="2696"/>
        <pc:sldMkLst>
          <pc:docMk/>
          <pc:sldMk cId="4013079712" sldId="296"/>
        </pc:sldMkLst>
      </pc:sldChg>
      <pc:sldChg chg="del">
        <pc:chgData name="Thiago Peres" userId="18e84542-a217-4f47-a04d-8fa72370e5f0" providerId="ADAL" clId="{FC19A9A4-1D25-4549-9D9A-EE679F022167}" dt="2025-01-22T19:10:03.593" v="5" actId="2696"/>
        <pc:sldMkLst>
          <pc:docMk/>
          <pc:sldMk cId="313680443" sldId="297"/>
        </pc:sldMkLst>
      </pc:sldChg>
      <pc:sldChg chg="delSp modSp add del mod">
        <pc:chgData name="Thiago Peres" userId="18e84542-a217-4f47-a04d-8fa72370e5f0" providerId="ADAL" clId="{FC19A9A4-1D25-4549-9D9A-EE679F022167}" dt="2025-01-23T17:32:59.470" v="629" actId="478"/>
        <pc:sldMkLst>
          <pc:docMk/>
          <pc:sldMk cId="1487530142" sldId="298"/>
        </pc:sldMkLst>
      </pc:sldChg>
      <pc:sldChg chg="delSp mod">
        <pc:chgData name="Thiago Peres" userId="18e84542-a217-4f47-a04d-8fa72370e5f0" providerId="ADAL" clId="{FC19A9A4-1D25-4549-9D9A-EE679F022167}" dt="2025-01-22T19:23:46.694" v="310" actId="478"/>
        <pc:sldMkLst>
          <pc:docMk/>
          <pc:sldMk cId="105104933" sldId="299"/>
        </pc:sldMkLst>
      </pc:sldChg>
      <pc:sldChg chg="delSp mod">
        <pc:chgData name="Thiago Peres" userId="18e84542-a217-4f47-a04d-8fa72370e5f0" providerId="ADAL" clId="{FC19A9A4-1D25-4549-9D9A-EE679F022167}" dt="2025-01-22T19:23:50.466" v="312" actId="478"/>
        <pc:sldMkLst>
          <pc:docMk/>
          <pc:sldMk cId="1266289609" sldId="300"/>
        </pc:sldMkLst>
      </pc:sldChg>
      <pc:sldChg chg="del">
        <pc:chgData name="Thiago Peres" userId="18e84542-a217-4f47-a04d-8fa72370e5f0" providerId="ADAL" clId="{FC19A9A4-1D25-4549-9D9A-EE679F022167}" dt="2025-01-22T19:17:33.267" v="212" actId="47"/>
        <pc:sldMkLst>
          <pc:docMk/>
          <pc:sldMk cId="3983703416" sldId="301"/>
        </pc:sldMkLst>
      </pc:sldChg>
      <pc:sldChg chg="del">
        <pc:chgData name="Thiago Peres" userId="18e84542-a217-4f47-a04d-8fa72370e5f0" providerId="ADAL" clId="{FC19A9A4-1D25-4549-9D9A-EE679F022167}" dt="2025-01-22T19:17:35.665" v="213" actId="47"/>
        <pc:sldMkLst>
          <pc:docMk/>
          <pc:sldMk cId="2681638849" sldId="304"/>
        </pc:sldMkLst>
      </pc:sldChg>
      <pc:sldChg chg="delSp del mod">
        <pc:chgData name="Thiago Peres" userId="18e84542-a217-4f47-a04d-8fa72370e5f0" providerId="ADAL" clId="{FC19A9A4-1D25-4549-9D9A-EE679F022167}" dt="2025-01-22T19:44:47.152" v="412" actId="47"/>
        <pc:sldMkLst>
          <pc:docMk/>
          <pc:sldMk cId="181118743" sldId="30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903352403" sldId="30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4161873302" sldId="307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666883554" sldId="308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2373200084" sldId="310"/>
        </pc:sldMkLst>
      </pc:sldChg>
      <pc:sldChg chg="delSp mod">
        <pc:chgData name="Thiago Peres" userId="18e84542-a217-4f47-a04d-8fa72370e5f0" providerId="ADAL" clId="{FC19A9A4-1D25-4549-9D9A-EE679F022167}" dt="2025-01-22T19:21:16.819" v="242" actId="478"/>
        <pc:sldMkLst>
          <pc:docMk/>
          <pc:sldMk cId="677379751" sldId="311"/>
        </pc:sldMkLst>
      </pc:sldChg>
      <pc:sldChg chg="delSp mod">
        <pc:chgData name="Thiago Peres" userId="18e84542-a217-4f47-a04d-8fa72370e5f0" providerId="ADAL" clId="{FC19A9A4-1D25-4549-9D9A-EE679F022167}" dt="2025-01-22T19:21:20.425" v="244" actId="478"/>
        <pc:sldMkLst>
          <pc:docMk/>
          <pc:sldMk cId="1418346623" sldId="31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506821354" sldId="31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926217848" sldId="31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576984238" sldId="315"/>
        </pc:sldMkLst>
      </pc:sldChg>
      <pc:sldChg chg="delSp mod ord">
        <pc:chgData name="Thiago Peres" userId="18e84542-a217-4f47-a04d-8fa72370e5f0" providerId="ADAL" clId="{FC19A9A4-1D25-4549-9D9A-EE679F022167}" dt="2025-01-28T13:30:34.397" v="633"/>
        <pc:sldMkLst>
          <pc:docMk/>
          <pc:sldMk cId="3913874316" sldId="316"/>
        </pc:sldMkLst>
      </pc:sldChg>
      <pc:sldChg chg="delSp mod ord">
        <pc:chgData name="Thiago Peres" userId="18e84542-a217-4f47-a04d-8fa72370e5f0" providerId="ADAL" clId="{FC19A9A4-1D25-4549-9D9A-EE679F022167}" dt="2025-01-28T13:31:15.613" v="637"/>
        <pc:sldMkLst>
          <pc:docMk/>
          <pc:sldMk cId="2840235792" sldId="318"/>
        </pc:sldMkLst>
      </pc:sldChg>
      <pc:sldChg chg="addSp delSp modSp mod ord addAnim delAnim">
        <pc:chgData name="Thiago Peres" userId="18e84542-a217-4f47-a04d-8fa72370e5f0" providerId="ADAL" clId="{FC19A9A4-1D25-4549-9D9A-EE679F022167}" dt="2025-01-28T13:31:15.613" v="637"/>
        <pc:sldMkLst>
          <pc:docMk/>
          <pc:sldMk cId="1303410088" sldId="319"/>
        </pc:sldMkLst>
        <pc:spChg chg="add del">
          <ac:chgData name="Thiago Peres" userId="18e84542-a217-4f47-a04d-8fa72370e5f0" providerId="ADAL" clId="{FC19A9A4-1D25-4549-9D9A-EE679F022167}" dt="2025-01-23T12:33:43.742" v="564" actId="478"/>
          <ac:spMkLst>
            <pc:docMk/>
            <pc:sldMk cId="1303410088" sldId="319"/>
            <ac:spMk id="42" creationId="{B5CB9713-6259-41F1-16A5-56470CCB1718}"/>
          </ac:spMkLst>
        </pc:spChg>
        <pc:grpChg chg="add del">
          <ac:chgData name="Thiago Peres" userId="18e84542-a217-4f47-a04d-8fa72370e5f0" providerId="ADAL" clId="{FC19A9A4-1D25-4549-9D9A-EE679F022167}" dt="2025-01-23T12:33:40.134" v="561" actId="478"/>
          <ac:grpSpMkLst>
            <pc:docMk/>
            <pc:sldMk cId="1303410088" sldId="319"/>
            <ac:grpSpMk id="45" creationId="{10A8490E-C02D-99D7-60CB-FA9035BE9BA8}"/>
          </ac:grpSpMkLst>
        </pc:grpChg>
        <pc:picChg chg="add del">
          <ac:chgData name="Thiago Peres" userId="18e84542-a217-4f47-a04d-8fa72370e5f0" providerId="ADAL" clId="{FC19A9A4-1D25-4549-9D9A-EE679F022167}" dt="2025-01-23T12:33:46.178" v="568" actId="478"/>
          <ac:picMkLst>
            <pc:docMk/>
            <pc:sldMk cId="1303410088" sldId="319"/>
            <ac:picMk id="27" creationId="{A511A966-2634-D57E-51C8-E7F0F8856738}"/>
          </ac:picMkLst>
        </pc:picChg>
        <pc:picChg chg="add del">
          <ac:chgData name="Thiago Peres" userId="18e84542-a217-4f47-a04d-8fa72370e5f0" providerId="ADAL" clId="{FC19A9A4-1D25-4549-9D9A-EE679F022167}" dt="2025-01-23T12:33:45.404" v="567" actId="478"/>
          <ac:picMkLst>
            <pc:docMk/>
            <pc:sldMk cId="1303410088" sldId="319"/>
            <ac:picMk id="34" creationId="{4424DFAE-1AF6-ED2F-4D1F-7C5B2762A05E}"/>
          </ac:picMkLst>
        </pc:picChg>
        <pc:cxnChg chg="mod">
          <ac:chgData name="Thiago Peres" userId="18e84542-a217-4f47-a04d-8fa72370e5f0" providerId="ADAL" clId="{FC19A9A4-1D25-4549-9D9A-EE679F022167}" dt="2025-01-23T12:33:40.134" v="561" actId="478"/>
          <ac:cxnSpMkLst>
            <pc:docMk/>
            <pc:sldMk cId="1303410088" sldId="319"/>
            <ac:cxnSpMk id="44" creationId="{E93F20F6-E4D1-10FB-CCA6-D1C69E82079A}"/>
          </ac:cxnSpMkLst>
        </pc:cxnChg>
      </pc:sldChg>
      <pc:sldChg chg="del">
        <pc:chgData name="Thiago Peres" userId="18e84542-a217-4f47-a04d-8fa72370e5f0" providerId="ADAL" clId="{FC19A9A4-1D25-4549-9D9A-EE679F022167}" dt="2025-01-22T19:08:34.804" v="1" actId="2696"/>
        <pc:sldMkLst>
          <pc:docMk/>
          <pc:sldMk cId="2080456627" sldId="320"/>
        </pc:sldMkLst>
      </pc:sldChg>
      <pc:sldChg chg="del">
        <pc:chgData name="Thiago Peres" userId="18e84542-a217-4f47-a04d-8fa72370e5f0" providerId="ADAL" clId="{FC19A9A4-1D25-4549-9D9A-EE679F022167}" dt="2025-01-22T19:10:15.873" v="6" actId="2696"/>
        <pc:sldMkLst>
          <pc:docMk/>
          <pc:sldMk cId="1946998861" sldId="321"/>
        </pc:sldMkLst>
      </pc:sldChg>
      <pc:sldChg chg="del">
        <pc:chgData name="Thiago Peres" userId="18e84542-a217-4f47-a04d-8fa72370e5f0" providerId="ADAL" clId="{FC19A9A4-1D25-4549-9D9A-EE679F022167}" dt="2025-01-22T19:10:15.873" v="6" actId="2696"/>
        <pc:sldMkLst>
          <pc:docMk/>
          <pc:sldMk cId="3095112192" sldId="32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514157944" sldId="32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979900633" sldId="324"/>
        </pc:sldMkLst>
      </pc:sldChg>
      <pc:sldChg chg="del">
        <pc:chgData name="Thiago Peres" userId="18e84542-a217-4f47-a04d-8fa72370e5f0" providerId="ADAL" clId="{FC19A9A4-1D25-4549-9D9A-EE679F022167}" dt="2025-01-22T19:16:45.923" v="209" actId="2696"/>
        <pc:sldMkLst>
          <pc:docMk/>
          <pc:sldMk cId="243544864" sldId="325"/>
        </pc:sldMkLst>
      </pc:sldChg>
      <pc:sldChg chg="del">
        <pc:chgData name="Thiago Peres" userId="18e84542-a217-4f47-a04d-8fa72370e5f0" providerId="ADAL" clId="{FC19A9A4-1D25-4549-9D9A-EE679F022167}" dt="2025-01-22T19:16:45.923" v="209" actId="2696"/>
        <pc:sldMkLst>
          <pc:docMk/>
          <pc:sldMk cId="1474457409" sldId="326"/>
        </pc:sldMkLst>
      </pc:sldChg>
      <pc:sldChg chg="delSp mod ord">
        <pc:chgData name="Thiago Peres" userId="18e84542-a217-4f47-a04d-8fa72370e5f0" providerId="ADAL" clId="{FC19A9A4-1D25-4549-9D9A-EE679F022167}" dt="2025-01-28T13:33:58.847" v="647"/>
        <pc:sldMkLst>
          <pc:docMk/>
          <pc:sldMk cId="780690281" sldId="327"/>
        </pc:sldMkLst>
      </pc:sldChg>
      <pc:sldChg chg="delSp mod ord">
        <pc:chgData name="Thiago Peres" userId="18e84542-a217-4f47-a04d-8fa72370e5f0" providerId="ADAL" clId="{FC19A9A4-1D25-4549-9D9A-EE679F022167}" dt="2025-01-28T13:33:58.847" v="647"/>
        <pc:sldMkLst>
          <pc:docMk/>
          <pc:sldMk cId="2161419938" sldId="328"/>
        </pc:sldMkLst>
      </pc:sldChg>
      <pc:sldChg chg="delSp mod ord">
        <pc:chgData name="Thiago Peres" userId="18e84542-a217-4f47-a04d-8fa72370e5f0" providerId="ADAL" clId="{FC19A9A4-1D25-4549-9D9A-EE679F022167}" dt="2025-01-28T13:33:36.117" v="645"/>
        <pc:sldMkLst>
          <pc:docMk/>
          <pc:sldMk cId="3758918827" sldId="329"/>
        </pc:sldMkLst>
      </pc:sldChg>
      <pc:sldChg chg="delSp mod ord">
        <pc:chgData name="Thiago Peres" userId="18e84542-a217-4f47-a04d-8fa72370e5f0" providerId="ADAL" clId="{FC19A9A4-1D25-4549-9D9A-EE679F022167}" dt="2025-01-28T13:33:36.117" v="645"/>
        <pc:sldMkLst>
          <pc:docMk/>
          <pc:sldMk cId="3568904726" sldId="330"/>
        </pc:sldMkLst>
      </pc:sldChg>
      <pc:sldChg chg="delSp mod">
        <pc:chgData name="Thiago Peres" userId="18e84542-a217-4f47-a04d-8fa72370e5f0" providerId="ADAL" clId="{FC19A9A4-1D25-4549-9D9A-EE679F022167}" dt="2025-01-22T19:22:01.018" v="258" actId="478"/>
        <pc:sldMkLst>
          <pc:docMk/>
          <pc:sldMk cId="1773337792" sldId="332"/>
        </pc:sldMkLst>
      </pc:sldChg>
      <pc:sldChg chg="delSp mod">
        <pc:chgData name="Thiago Peres" userId="18e84542-a217-4f47-a04d-8fa72370e5f0" providerId="ADAL" clId="{FC19A9A4-1D25-4549-9D9A-EE679F022167}" dt="2025-01-22T19:22:15.810" v="266" actId="478"/>
        <pc:sldMkLst>
          <pc:docMk/>
          <pc:sldMk cId="2173336824" sldId="334"/>
        </pc:sldMkLst>
      </pc:sldChg>
      <pc:sldChg chg="delSp mod">
        <pc:chgData name="Thiago Peres" userId="18e84542-a217-4f47-a04d-8fa72370e5f0" providerId="ADAL" clId="{FC19A9A4-1D25-4549-9D9A-EE679F022167}" dt="2025-01-22T19:22:19.883" v="268" actId="478"/>
        <pc:sldMkLst>
          <pc:docMk/>
          <pc:sldMk cId="1902584324" sldId="335"/>
        </pc:sldMkLst>
      </pc:sldChg>
      <pc:sldChg chg="del">
        <pc:chgData name="Thiago Peres" userId="18e84542-a217-4f47-a04d-8fa72370e5f0" providerId="ADAL" clId="{FC19A9A4-1D25-4549-9D9A-EE679F022167}" dt="2025-01-22T19:16:45.923" v="209" actId="2696"/>
        <pc:sldMkLst>
          <pc:docMk/>
          <pc:sldMk cId="2655288380" sldId="336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3934366454" sldId="337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695657331" sldId="338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979662203" sldId="339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3651279107" sldId="340"/>
        </pc:sldMkLst>
      </pc:sldChg>
      <pc:sldChg chg="delSp mod ord">
        <pc:chgData name="Thiago Peres" userId="18e84542-a217-4f47-a04d-8fa72370e5f0" providerId="ADAL" clId="{FC19A9A4-1D25-4549-9D9A-EE679F022167}" dt="2025-01-28T13:30:34.397" v="633"/>
        <pc:sldMkLst>
          <pc:docMk/>
          <pc:sldMk cId="2844254841" sldId="341"/>
        </pc:sldMkLst>
      </pc:sldChg>
      <pc:sldChg chg="delSp mod ord">
        <pc:chgData name="Thiago Peres" userId="18e84542-a217-4f47-a04d-8fa72370e5f0" providerId="ADAL" clId="{FC19A9A4-1D25-4549-9D9A-EE679F022167}" dt="2025-01-28T13:30:34.397" v="633"/>
        <pc:sldMkLst>
          <pc:docMk/>
          <pc:sldMk cId="3067224230" sldId="342"/>
        </pc:sldMkLst>
      </pc:sldChg>
      <pc:sldChg chg="delSp mod ord">
        <pc:chgData name="Thiago Peres" userId="18e84542-a217-4f47-a04d-8fa72370e5f0" providerId="ADAL" clId="{FC19A9A4-1D25-4549-9D9A-EE679F022167}" dt="2025-01-28T13:30:34.397" v="633"/>
        <pc:sldMkLst>
          <pc:docMk/>
          <pc:sldMk cId="2717332593" sldId="343"/>
        </pc:sldMkLst>
      </pc:sldChg>
      <pc:sldChg chg="delSp mod ord">
        <pc:chgData name="Thiago Peres" userId="18e84542-a217-4f47-a04d-8fa72370e5f0" providerId="ADAL" clId="{FC19A9A4-1D25-4549-9D9A-EE679F022167}" dt="2025-01-28T13:33:58.847" v="647"/>
        <pc:sldMkLst>
          <pc:docMk/>
          <pc:sldMk cId="355647930" sldId="344"/>
        </pc:sldMkLst>
      </pc:sldChg>
      <pc:sldChg chg="addSp delSp modSp mod">
        <pc:chgData name="Thiago Peres" userId="18e84542-a217-4f47-a04d-8fa72370e5f0" providerId="ADAL" clId="{FC19A9A4-1D25-4549-9D9A-EE679F022167}" dt="2025-01-23T12:26:26.319" v="473" actId="478"/>
        <pc:sldMkLst>
          <pc:docMk/>
          <pc:sldMk cId="3286920030" sldId="346"/>
        </pc:sldMkLst>
        <pc:spChg chg="add mod">
          <ac:chgData name="Thiago Peres" userId="18e84542-a217-4f47-a04d-8fa72370e5f0" providerId="ADAL" clId="{FC19A9A4-1D25-4549-9D9A-EE679F022167}" dt="2025-01-23T12:25:39.233" v="468" actId="14100"/>
          <ac:spMkLst>
            <pc:docMk/>
            <pc:sldMk cId="3286920030" sldId="346"/>
            <ac:spMk id="3" creationId="{6336C6E1-3F3E-D39C-594E-3C2C9AF76AD9}"/>
          </ac:spMkLst>
        </pc:spChg>
        <pc:spChg chg="add mod">
          <ac:chgData name="Thiago Peres" userId="18e84542-a217-4f47-a04d-8fa72370e5f0" providerId="ADAL" clId="{FC19A9A4-1D25-4549-9D9A-EE679F022167}" dt="2025-01-23T12:25:58.554" v="471" actId="1076"/>
          <ac:spMkLst>
            <pc:docMk/>
            <pc:sldMk cId="3286920030" sldId="346"/>
            <ac:spMk id="15" creationId="{B6AC9B68-61A6-7426-D742-699F40915B2A}"/>
          </ac:spMkLst>
        </pc:spChg>
      </pc:sldChg>
      <pc:sldChg chg="delSp mod">
        <pc:chgData name="Thiago Peres" userId="18e84542-a217-4f47-a04d-8fa72370e5f0" providerId="ADAL" clId="{FC19A9A4-1D25-4549-9D9A-EE679F022167}" dt="2025-01-22T19:22:53.402" v="284" actId="478"/>
        <pc:sldMkLst>
          <pc:docMk/>
          <pc:sldMk cId="4173514634" sldId="349"/>
        </pc:sldMkLst>
      </pc:sldChg>
      <pc:sldChg chg="delSp mod">
        <pc:chgData name="Thiago Peres" userId="18e84542-a217-4f47-a04d-8fa72370e5f0" providerId="ADAL" clId="{FC19A9A4-1D25-4549-9D9A-EE679F022167}" dt="2025-01-22T19:23:17.427" v="296" actId="478"/>
        <pc:sldMkLst>
          <pc:docMk/>
          <pc:sldMk cId="2628534885" sldId="350"/>
        </pc:sldMkLst>
      </pc:sldChg>
      <pc:sldChg chg="delSp mod">
        <pc:chgData name="Thiago Peres" userId="18e84542-a217-4f47-a04d-8fa72370e5f0" providerId="ADAL" clId="{FC19A9A4-1D25-4549-9D9A-EE679F022167}" dt="2025-01-22T19:23:41.885" v="308" actId="478"/>
        <pc:sldMkLst>
          <pc:docMk/>
          <pc:sldMk cId="4093527749" sldId="351"/>
        </pc:sldMkLst>
      </pc:sldChg>
      <pc:sldChg chg="delSp mod">
        <pc:chgData name="Thiago Peres" userId="18e84542-a217-4f47-a04d-8fa72370e5f0" providerId="ADAL" clId="{FC19A9A4-1D25-4549-9D9A-EE679F022167}" dt="2025-01-22T19:23:55.696" v="314" actId="478"/>
        <pc:sldMkLst>
          <pc:docMk/>
          <pc:sldMk cId="2502842499" sldId="352"/>
        </pc:sldMkLst>
      </pc:sldChg>
      <pc:sldChg chg="delSp modSp mod">
        <pc:chgData name="Thiago Peres" userId="18e84542-a217-4f47-a04d-8fa72370e5f0" providerId="ADAL" clId="{FC19A9A4-1D25-4549-9D9A-EE679F022167}" dt="2025-01-22T19:24:08.396" v="321" actId="478"/>
        <pc:sldMkLst>
          <pc:docMk/>
          <pc:sldMk cId="2725580667" sldId="353"/>
        </pc:sldMkLst>
      </pc:sldChg>
      <pc:sldChg chg="delSp mod">
        <pc:chgData name="Thiago Peres" userId="18e84542-a217-4f47-a04d-8fa72370e5f0" providerId="ADAL" clId="{FC19A9A4-1D25-4549-9D9A-EE679F022167}" dt="2025-01-22T19:24:17.011" v="325" actId="478"/>
        <pc:sldMkLst>
          <pc:docMk/>
          <pc:sldMk cId="2973289142" sldId="354"/>
        </pc:sldMkLst>
      </pc:sldChg>
      <pc:sldChg chg="delSp mod">
        <pc:chgData name="Thiago Peres" userId="18e84542-a217-4f47-a04d-8fa72370e5f0" providerId="ADAL" clId="{FC19A9A4-1D25-4549-9D9A-EE679F022167}" dt="2025-01-22T19:24:22.679" v="327" actId="478"/>
        <pc:sldMkLst>
          <pc:docMk/>
          <pc:sldMk cId="2859103553" sldId="355"/>
        </pc:sldMkLst>
      </pc:sldChg>
      <pc:sldChg chg="delSp mod">
        <pc:chgData name="Thiago Peres" userId="18e84542-a217-4f47-a04d-8fa72370e5f0" providerId="ADAL" clId="{FC19A9A4-1D25-4549-9D9A-EE679F022167}" dt="2025-01-22T19:24:34.277" v="333" actId="478"/>
        <pc:sldMkLst>
          <pc:docMk/>
          <pc:sldMk cId="2288829816" sldId="356"/>
        </pc:sldMkLst>
      </pc:sldChg>
      <pc:sldChg chg="delSp mod">
        <pc:chgData name="Thiago Peres" userId="18e84542-a217-4f47-a04d-8fa72370e5f0" providerId="ADAL" clId="{FC19A9A4-1D25-4549-9D9A-EE679F022167}" dt="2025-01-22T19:24:42.117" v="337" actId="478"/>
        <pc:sldMkLst>
          <pc:docMk/>
          <pc:sldMk cId="1734729575" sldId="357"/>
        </pc:sldMkLst>
      </pc:sldChg>
      <pc:sldChg chg="delSp mod">
        <pc:chgData name="Thiago Peres" userId="18e84542-a217-4f47-a04d-8fa72370e5f0" providerId="ADAL" clId="{FC19A9A4-1D25-4549-9D9A-EE679F022167}" dt="2025-01-22T19:24:45.891" v="339" actId="478"/>
        <pc:sldMkLst>
          <pc:docMk/>
          <pc:sldMk cId="3913189585" sldId="358"/>
        </pc:sldMkLst>
      </pc:sldChg>
      <pc:sldChg chg="delSp mod">
        <pc:chgData name="Thiago Peres" userId="18e84542-a217-4f47-a04d-8fa72370e5f0" providerId="ADAL" clId="{FC19A9A4-1D25-4549-9D9A-EE679F022167}" dt="2025-01-22T19:25:58.243" v="358" actId="478"/>
        <pc:sldMkLst>
          <pc:docMk/>
          <pc:sldMk cId="4190654822" sldId="359"/>
        </pc:sldMkLst>
      </pc:sldChg>
      <pc:sldChg chg="delSp mod">
        <pc:chgData name="Thiago Peres" userId="18e84542-a217-4f47-a04d-8fa72370e5f0" providerId="ADAL" clId="{FC19A9A4-1D25-4549-9D9A-EE679F022167}" dt="2025-01-22T19:43:09.629" v="371" actId="478"/>
        <pc:sldMkLst>
          <pc:docMk/>
          <pc:sldMk cId="2959167236" sldId="360"/>
        </pc:sldMkLst>
      </pc:sldChg>
      <pc:sldChg chg="delSp modSp mod ord">
        <pc:chgData name="Thiago Peres" userId="18e84542-a217-4f47-a04d-8fa72370e5f0" providerId="ADAL" clId="{FC19A9A4-1D25-4549-9D9A-EE679F022167}" dt="2025-01-28T13:33:06.146" v="641"/>
        <pc:sldMkLst>
          <pc:docMk/>
          <pc:sldMk cId="4068426279" sldId="361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2514713721" sldId="362"/>
        </pc:sldMkLst>
      </pc:sldChg>
      <pc:sldChg chg="delSp mod">
        <pc:chgData name="Thiago Peres" userId="18e84542-a217-4f47-a04d-8fa72370e5f0" providerId="ADAL" clId="{FC19A9A4-1D25-4549-9D9A-EE679F022167}" dt="2025-01-22T19:19:49.218" v="216" actId="478"/>
        <pc:sldMkLst>
          <pc:docMk/>
          <pc:sldMk cId="4093645653" sldId="363"/>
        </pc:sldMkLst>
      </pc:sldChg>
      <pc:sldChg chg="delSp mod">
        <pc:chgData name="Thiago Peres" userId="18e84542-a217-4f47-a04d-8fa72370e5f0" providerId="ADAL" clId="{FC19A9A4-1D25-4549-9D9A-EE679F022167}" dt="2025-01-22T19:23:59.919" v="316" actId="478"/>
        <pc:sldMkLst>
          <pc:docMk/>
          <pc:sldMk cId="1821516073" sldId="364"/>
        </pc:sldMkLst>
      </pc:sldChg>
      <pc:sldChg chg="del">
        <pc:chgData name="Thiago Peres" userId="18e84542-a217-4f47-a04d-8fa72370e5f0" providerId="ADAL" clId="{FC19A9A4-1D25-4549-9D9A-EE679F022167}" dt="2025-01-22T19:10:15.873" v="6" actId="2696"/>
        <pc:sldMkLst>
          <pc:docMk/>
          <pc:sldMk cId="2853361529" sldId="365"/>
        </pc:sldMkLst>
      </pc:sldChg>
      <pc:sldChg chg="delSp mod">
        <pc:chgData name="Thiago Peres" userId="18e84542-a217-4f47-a04d-8fa72370e5f0" providerId="ADAL" clId="{FC19A9A4-1D25-4549-9D9A-EE679F022167}" dt="2025-01-22T19:24:26.544" v="329" actId="478"/>
        <pc:sldMkLst>
          <pc:docMk/>
          <pc:sldMk cId="2599913713" sldId="366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4060622020" sldId="367"/>
        </pc:sldMkLst>
      </pc:sldChg>
      <pc:sldChg chg="delSp mod">
        <pc:chgData name="Thiago Peres" userId="18e84542-a217-4f47-a04d-8fa72370e5f0" providerId="ADAL" clId="{FC19A9A4-1D25-4549-9D9A-EE679F022167}" dt="2025-01-22T19:22:04.655" v="260" actId="478"/>
        <pc:sldMkLst>
          <pc:docMk/>
          <pc:sldMk cId="4107789657" sldId="368"/>
        </pc:sldMkLst>
      </pc:sldChg>
      <pc:sldChg chg="delSp mod">
        <pc:chgData name="Thiago Peres" userId="18e84542-a217-4f47-a04d-8fa72370e5f0" providerId="ADAL" clId="{FC19A9A4-1D25-4549-9D9A-EE679F022167}" dt="2025-01-22T19:24:50.128" v="341" actId="478"/>
        <pc:sldMkLst>
          <pc:docMk/>
          <pc:sldMk cId="2411048171" sldId="369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2719991181" sldId="370"/>
        </pc:sldMkLst>
      </pc:sldChg>
      <pc:sldChg chg="delSp mod ord">
        <pc:chgData name="Thiago Peres" userId="18e84542-a217-4f47-a04d-8fa72370e5f0" providerId="ADAL" clId="{FC19A9A4-1D25-4549-9D9A-EE679F022167}" dt="2025-01-28T13:33:06.146" v="641"/>
        <pc:sldMkLst>
          <pc:docMk/>
          <pc:sldMk cId="866784489" sldId="372"/>
        </pc:sldMkLst>
      </pc:sldChg>
      <pc:sldChg chg="addSp delSp modSp mod ord">
        <pc:chgData name="Thiago Peres" userId="18e84542-a217-4f47-a04d-8fa72370e5f0" providerId="ADAL" clId="{FC19A9A4-1D25-4549-9D9A-EE679F022167}" dt="2025-01-28T13:32:30.132" v="639"/>
        <pc:sldMkLst>
          <pc:docMk/>
          <pc:sldMk cId="1853676830" sldId="374"/>
        </pc:sldMkLst>
        <pc:picChg chg="add del mod">
          <ac:chgData name="Thiago Peres" userId="18e84542-a217-4f47-a04d-8fa72370e5f0" providerId="ADAL" clId="{FC19A9A4-1D25-4549-9D9A-EE679F022167}" dt="2025-01-22T19:43:23.079" v="377" actId="1076"/>
          <ac:picMkLst>
            <pc:docMk/>
            <pc:sldMk cId="1853676830" sldId="374"/>
            <ac:picMk id="2050" creationId="{DA5DAAB8-A27B-81E4-8DE9-CB2D0249CC0A}"/>
          </ac:picMkLst>
        </pc:picChg>
      </pc:sldChg>
      <pc:sldChg chg="delSp mod ord">
        <pc:chgData name="Thiago Peres" userId="18e84542-a217-4f47-a04d-8fa72370e5f0" providerId="ADAL" clId="{FC19A9A4-1D25-4549-9D9A-EE679F022167}" dt="2025-01-28T13:32:30.132" v="639"/>
        <pc:sldMkLst>
          <pc:docMk/>
          <pc:sldMk cId="3812381161" sldId="378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674143677" sldId="380"/>
        </pc:sldMkLst>
      </pc:sldChg>
      <pc:sldChg chg="delSp modSp mod">
        <pc:chgData name="Thiago Peres" userId="18e84542-a217-4f47-a04d-8fa72370e5f0" providerId="ADAL" clId="{FC19A9A4-1D25-4549-9D9A-EE679F022167}" dt="2025-01-22T19:23:13.803" v="294" actId="478"/>
        <pc:sldMkLst>
          <pc:docMk/>
          <pc:sldMk cId="689047690" sldId="381"/>
        </pc:sldMkLst>
        <pc:spChg chg="mod">
          <ac:chgData name="Thiago Peres" userId="18e84542-a217-4f47-a04d-8fa72370e5f0" providerId="ADAL" clId="{FC19A9A4-1D25-4549-9D9A-EE679F022167}" dt="2025-01-22T19:13:32.479" v="141" actId="20577"/>
          <ac:spMkLst>
            <pc:docMk/>
            <pc:sldMk cId="689047690" sldId="381"/>
            <ac:spMk id="5" creationId="{190D8FEF-C7B3-C8A3-62E9-017083A765F5}"/>
          </ac:spMkLst>
        </pc:spChg>
      </pc:sldChg>
      <pc:sldChg chg="del">
        <pc:chgData name="Thiago Peres" userId="18e84542-a217-4f47-a04d-8fa72370e5f0" providerId="ADAL" clId="{FC19A9A4-1D25-4549-9D9A-EE679F022167}" dt="2025-01-22T19:12:55.276" v="119" actId="2696"/>
        <pc:sldMkLst>
          <pc:docMk/>
          <pc:sldMk cId="1262272042" sldId="383"/>
        </pc:sldMkLst>
      </pc:sldChg>
      <pc:sldChg chg="del">
        <pc:chgData name="Thiago Peres" userId="18e84542-a217-4f47-a04d-8fa72370e5f0" providerId="ADAL" clId="{FC19A9A4-1D25-4549-9D9A-EE679F022167}" dt="2025-01-22T19:12:55.276" v="119" actId="2696"/>
        <pc:sldMkLst>
          <pc:docMk/>
          <pc:sldMk cId="804583964" sldId="384"/>
        </pc:sldMkLst>
      </pc:sldChg>
      <pc:sldChg chg="del">
        <pc:chgData name="Thiago Peres" userId="18e84542-a217-4f47-a04d-8fa72370e5f0" providerId="ADAL" clId="{FC19A9A4-1D25-4549-9D9A-EE679F022167}" dt="2025-01-22T19:12:55.276" v="119" actId="2696"/>
        <pc:sldMkLst>
          <pc:docMk/>
          <pc:sldMk cId="2708908170" sldId="385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2371745759" sldId="387"/>
        </pc:sldMkLst>
      </pc:sldChg>
      <pc:sldChg chg="del">
        <pc:chgData name="Thiago Peres" userId="18e84542-a217-4f47-a04d-8fa72370e5f0" providerId="ADAL" clId="{FC19A9A4-1D25-4549-9D9A-EE679F022167}" dt="2025-01-22T19:12:55.276" v="119" actId="2696"/>
        <pc:sldMkLst>
          <pc:docMk/>
          <pc:sldMk cId="3117652447" sldId="388"/>
        </pc:sldMkLst>
      </pc:sldChg>
      <pc:sldChg chg="del">
        <pc:chgData name="Thiago Peres" userId="18e84542-a217-4f47-a04d-8fa72370e5f0" providerId="ADAL" clId="{FC19A9A4-1D25-4549-9D9A-EE679F022167}" dt="2025-01-22T19:12:55.276" v="119" actId="2696"/>
        <pc:sldMkLst>
          <pc:docMk/>
          <pc:sldMk cId="2848631540" sldId="389"/>
        </pc:sldMkLst>
      </pc:sldChg>
      <pc:sldChg chg="del">
        <pc:chgData name="Thiago Peres" userId="18e84542-a217-4f47-a04d-8fa72370e5f0" providerId="ADAL" clId="{FC19A9A4-1D25-4549-9D9A-EE679F022167}" dt="2025-01-22T19:12:55.276" v="119" actId="2696"/>
        <pc:sldMkLst>
          <pc:docMk/>
          <pc:sldMk cId="1682896570" sldId="390"/>
        </pc:sldMkLst>
      </pc:sldChg>
      <pc:sldChg chg="addSp delSp modSp mod setBg setClrOvrMap">
        <pc:chgData name="Thiago Peres" userId="18e84542-a217-4f47-a04d-8fa72370e5f0" providerId="ADAL" clId="{FC19A9A4-1D25-4549-9D9A-EE679F022167}" dt="2025-01-22T19:25:28.683" v="356" actId="1076"/>
        <pc:sldMkLst>
          <pc:docMk/>
          <pc:sldMk cId="1623318841" sldId="391"/>
        </pc:sldMkLst>
      </pc:sldChg>
      <pc:sldChg chg="delSp modSp mod">
        <pc:chgData name="Thiago Peres" userId="18e84542-a217-4f47-a04d-8fa72370e5f0" providerId="ADAL" clId="{FC19A9A4-1D25-4549-9D9A-EE679F022167}" dt="2025-01-22T19:43:04.311" v="369" actId="1076"/>
        <pc:sldMkLst>
          <pc:docMk/>
          <pc:sldMk cId="3602204355" sldId="392"/>
        </pc:sldMkLst>
      </pc:sldChg>
      <pc:sldChg chg="add del">
        <pc:chgData name="Thiago Peres" userId="18e84542-a217-4f47-a04d-8fa72370e5f0" providerId="ADAL" clId="{FC19A9A4-1D25-4549-9D9A-EE679F022167}" dt="2025-01-22T19:12:02.993" v="114" actId="2696"/>
        <pc:sldMkLst>
          <pc:docMk/>
          <pc:sldMk cId="452987569" sldId="394"/>
        </pc:sldMkLst>
      </pc:sldChg>
      <pc:sldChg chg="add del">
        <pc:chgData name="Thiago Peres" userId="18e84542-a217-4f47-a04d-8fa72370e5f0" providerId="ADAL" clId="{FC19A9A4-1D25-4549-9D9A-EE679F022167}" dt="2025-01-22T19:12:02.993" v="114" actId="2696"/>
        <pc:sldMkLst>
          <pc:docMk/>
          <pc:sldMk cId="1566873121" sldId="395"/>
        </pc:sldMkLst>
      </pc:sldChg>
      <pc:sldChg chg="del">
        <pc:chgData name="Thiago Peres" userId="18e84542-a217-4f47-a04d-8fa72370e5f0" providerId="ADAL" clId="{FC19A9A4-1D25-4549-9D9A-EE679F022167}" dt="2025-01-22T19:12:08.122" v="115" actId="2696"/>
        <pc:sldMkLst>
          <pc:docMk/>
          <pc:sldMk cId="467371306" sldId="396"/>
        </pc:sldMkLst>
      </pc:sldChg>
      <pc:sldChg chg="del">
        <pc:chgData name="Thiago Peres" userId="18e84542-a217-4f47-a04d-8fa72370e5f0" providerId="ADAL" clId="{FC19A9A4-1D25-4549-9D9A-EE679F022167}" dt="2025-01-22T19:12:11.487" v="116" actId="2696"/>
        <pc:sldMkLst>
          <pc:docMk/>
          <pc:sldMk cId="3953993933" sldId="397"/>
        </pc:sldMkLst>
      </pc:sldChg>
      <pc:sldChg chg="del">
        <pc:chgData name="Thiago Peres" userId="18e84542-a217-4f47-a04d-8fa72370e5f0" providerId="ADAL" clId="{FC19A9A4-1D25-4549-9D9A-EE679F022167}" dt="2025-01-22T19:12:15.598" v="117" actId="2696"/>
        <pc:sldMkLst>
          <pc:docMk/>
          <pc:sldMk cId="3660289415" sldId="398"/>
        </pc:sldMkLst>
      </pc:sldChg>
      <pc:sldChg chg="del">
        <pc:chgData name="Thiago Peres" userId="18e84542-a217-4f47-a04d-8fa72370e5f0" providerId="ADAL" clId="{FC19A9A4-1D25-4549-9D9A-EE679F022167}" dt="2025-01-22T19:12:18.860" v="118" actId="2696"/>
        <pc:sldMkLst>
          <pc:docMk/>
          <pc:sldMk cId="4135842317" sldId="399"/>
        </pc:sldMkLst>
      </pc:sldChg>
      <pc:sldChg chg="del">
        <pc:chgData name="Thiago Peres" userId="18e84542-a217-4f47-a04d-8fa72370e5f0" providerId="ADAL" clId="{FC19A9A4-1D25-4549-9D9A-EE679F022167}" dt="2025-01-22T19:08:48.724" v="2" actId="2696"/>
        <pc:sldMkLst>
          <pc:docMk/>
          <pc:sldMk cId="2301549027" sldId="400"/>
        </pc:sldMkLst>
      </pc:sldChg>
      <pc:sldChg chg="del">
        <pc:chgData name="Thiago Peres" userId="18e84542-a217-4f47-a04d-8fa72370e5f0" providerId="ADAL" clId="{FC19A9A4-1D25-4549-9D9A-EE679F022167}" dt="2025-01-22T19:08:48.724" v="2" actId="2696"/>
        <pc:sldMkLst>
          <pc:docMk/>
          <pc:sldMk cId="3055182222" sldId="401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439734522" sldId="402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2241502001" sldId="403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1127351166" sldId="404"/>
        </pc:sldMkLst>
      </pc:sldChg>
      <pc:sldChg chg="del">
        <pc:chgData name="Thiago Peres" userId="18e84542-a217-4f47-a04d-8fa72370e5f0" providerId="ADAL" clId="{FC19A9A4-1D25-4549-9D9A-EE679F022167}" dt="2025-01-22T19:10:59.817" v="7" actId="2696"/>
        <pc:sldMkLst>
          <pc:docMk/>
          <pc:sldMk cId="3080935900" sldId="405"/>
        </pc:sldMkLst>
      </pc:sldChg>
      <pc:sldChg chg="delSp modSp mod">
        <pc:chgData name="Thiago Peres" userId="18e84542-a217-4f47-a04d-8fa72370e5f0" providerId="ADAL" clId="{FC19A9A4-1D25-4549-9D9A-EE679F022167}" dt="2025-01-22T19:24:30.443" v="331" actId="478"/>
        <pc:sldMkLst>
          <pc:docMk/>
          <pc:sldMk cId="1339981815" sldId="406"/>
        </pc:sldMkLst>
      </pc:sldChg>
      <pc:sldChg chg="delSp mod">
        <pc:chgData name="Thiago Peres" userId="18e84542-a217-4f47-a04d-8fa72370e5f0" providerId="ADAL" clId="{FC19A9A4-1D25-4549-9D9A-EE679F022167}" dt="2025-01-22T19:24:38.128" v="335" actId="478"/>
        <pc:sldMkLst>
          <pc:docMk/>
          <pc:sldMk cId="787646959" sldId="407"/>
        </pc:sldMkLst>
      </pc:sldChg>
      <pc:sldChg chg="del">
        <pc:chgData name="Thiago Peres" userId="18e84542-a217-4f47-a04d-8fa72370e5f0" providerId="ADAL" clId="{FC19A9A4-1D25-4549-9D9A-EE679F022167}" dt="2025-01-22T19:08:52.096" v="3" actId="2696"/>
        <pc:sldMkLst>
          <pc:docMk/>
          <pc:sldMk cId="719830288" sldId="408"/>
        </pc:sldMkLst>
      </pc:sldChg>
      <pc:sldChg chg="del">
        <pc:chgData name="Thiago Peres" userId="18e84542-a217-4f47-a04d-8fa72370e5f0" providerId="ADAL" clId="{FC19A9A4-1D25-4549-9D9A-EE679F022167}" dt="2025-01-22T19:09:00.059" v="4" actId="2696"/>
        <pc:sldMkLst>
          <pc:docMk/>
          <pc:sldMk cId="1184152702" sldId="409"/>
        </pc:sldMkLst>
      </pc:sldChg>
      <pc:sldChg chg="delSp mod ord">
        <pc:chgData name="Thiago Peres" userId="18e84542-a217-4f47-a04d-8fa72370e5f0" providerId="ADAL" clId="{FC19A9A4-1D25-4549-9D9A-EE679F022167}" dt="2025-01-28T13:34:14.950" v="649"/>
        <pc:sldMkLst>
          <pc:docMk/>
          <pc:sldMk cId="1391840268" sldId="410"/>
        </pc:sldMkLst>
      </pc:sldChg>
      <pc:sldChg chg="delSp mod ord">
        <pc:chgData name="Thiago Peres" userId="18e84542-a217-4f47-a04d-8fa72370e5f0" providerId="ADAL" clId="{FC19A9A4-1D25-4549-9D9A-EE679F022167}" dt="2025-01-28T13:34:14.950" v="649"/>
        <pc:sldMkLst>
          <pc:docMk/>
          <pc:sldMk cId="3600325289" sldId="411"/>
        </pc:sldMkLst>
      </pc:sldChg>
      <pc:sldChg chg="delSp mod ord">
        <pc:chgData name="Thiago Peres" userId="18e84542-a217-4f47-a04d-8fa72370e5f0" providerId="ADAL" clId="{FC19A9A4-1D25-4549-9D9A-EE679F022167}" dt="2025-01-28T13:34:14.950" v="649"/>
        <pc:sldMkLst>
          <pc:docMk/>
          <pc:sldMk cId="4137886249" sldId="412"/>
        </pc:sldMkLst>
      </pc:sldChg>
      <pc:sldChg chg="delSp mod">
        <pc:chgData name="Thiago Peres" userId="18e84542-a217-4f47-a04d-8fa72370e5f0" providerId="ADAL" clId="{FC19A9A4-1D25-4549-9D9A-EE679F022167}" dt="2025-01-22T19:44:08.160" v="397" actId="478"/>
        <pc:sldMkLst>
          <pc:docMk/>
          <pc:sldMk cId="1498420511" sldId="414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377382699" sldId="415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4239762283" sldId="416"/>
        </pc:sldMkLst>
      </pc:sldChg>
      <pc:sldChg chg="delSp modSp mod">
        <pc:chgData name="Thiago Peres" userId="18e84542-a217-4f47-a04d-8fa72370e5f0" providerId="ADAL" clId="{FC19A9A4-1D25-4549-9D9A-EE679F022167}" dt="2025-01-22T19:22:49.511" v="282" actId="478"/>
        <pc:sldMkLst>
          <pc:docMk/>
          <pc:sldMk cId="3401350034" sldId="417"/>
        </pc:sldMkLst>
      </pc:sldChg>
      <pc:sldChg chg="delSp modSp mod">
        <pc:chgData name="Thiago Peres" userId="18e84542-a217-4f47-a04d-8fa72370e5f0" providerId="ADAL" clId="{FC19A9A4-1D25-4549-9D9A-EE679F022167}" dt="2025-01-22T19:23:38.074" v="306" actId="478"/>
        <pc:sldMkLst>
          <pc:docMk/>
          <pc:sldMk cId="852194600" sldId="418"/>
        </pc:sldMkLst>
        <pc:spChg chg="mod">
          <ac:chgData name="Thiago Peres" userId="18e84542-a217-4f47-a04d-8fa72370e5f0" providerId="ADAL" clId="{FC19A9A4-1D25-4549-9D9A-EE679F022167}" dt="2025-01-22T19:13:21.154" v="131" actId="20577"/>
          <ac:spMkLst>
            <pc:docMk/>
            <pc:sldMk cId="852194600" sldId="418"/>
            <ac:spMk id="5" creationId="{F4ABED94-7F6C-A8A1-EC40-A093813E2D7D}"/>
          </ac:spMkLst>
        </pc:spChg>
      </pc:sldChg>
      <pc:sldChg chg="delSp modSp mod">
        <pc:chgData name="Thiago Peres" userId="18e84542-a217-4f47-a04d-8fa72370e5f0" providerId="ADAL" clId="{FC19A9A4-1D25-4549-9D9A-EE679F022167}" dt="2025-01-22T19:24:03.684" v="318" actId="478"/>
        <pc:sldMkLst>
          <pc:docMk/>
          <pc:sldMk cId="2375478365" sldId="419"/>
        </pc:sldMkLst>
      </pc:sldChg>
      <pc:sldChg chg="delSp mod">
        <pc:chgData name="Thiago Peres" userId="18e84542-a217-4f47-a04d-8fa72370e5f0" providerId="ADAL" clId="{FC19A9A4-1D25-4549-9D9A-EE679F022167}" dt="2025-01-22T19:24:12.746" v="323" actId="478"/>
        <pc:sldMkLst>
          <pc:docMk/>
          <pc:sldMk cId="3204791554" sldId="42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792212600" sldId="42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047413153" sldId="42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754064802" sldId="423"/>
        </pc:sldMkLst>
      </pc:sldChg>
      <pc:sldChg chg="delSp del mod">
        <pc:chgData name="Thiago Peres" userId="18e84542-a217-4f47-a04d-8fa72370e5f0" providerId="ADAL" clId="{FC19A9A4-1D25-4549-9D9A-EE679F022167}" dt="2025-01-22T19:44:50.475" v="413" actId="47"/>
        <pc:sldMkLst>
          <pc:docMk/>
          <pc:sldMk cId="555642847" sldId="42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799379437" sldId="42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022785103" sldId="42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094178683" sldId="427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354911057" sldId="428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679098003" sldId="429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648341057" sldId="43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371415468" sldId="43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507820195" sldId="43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322532923" sldId="43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855965642" sldId="43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300960111" sldId="43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100993994" sldId="437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283023553" sldId="438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910224683" sldId="439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791860398" sldId="44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452421333" sldId="44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289712842" sldId="44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289966149" sldId="44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219074049" sldId="44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260617102" sldId="44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420363843" sldId="44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027811986" sldId="447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070111878" sldId="448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4122840837" sldId="449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894030368" sldId="45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754792117" sldId="45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309042061" sldId="45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461871287" sldId="45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107167859" sldId="45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849624546" sldId="45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878488685" sldId="45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997244420" sldId="457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1098691830" sldId="458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1925183792" sldId="462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1960961540" sldId="463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544174983" sldId="464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1574277059" sldId="465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4029085732" sldId="466"/>
        </pc:sldMkLst>
      </pc:sldChg>
      <pc:sldChg chg="del">
        <pc:chgData name="Thiago Peres" userId="18e84542-a217-4f47-a04d-8fa72370e5f0" providerId="ADAL" clId="{FC19A9A4-1D25-4549-9D9A-EE679F022167}" dt="2025-01-22T19:17:19.295" v="211" actId="2696"/>
        <pc:sldMkLst>
          <pc:docMk/>
          <pc:sldMk cId="1653629383" sldId="467"/>
        </pc:sldMkLst>
      </pc:sldChg>
      <pc:sldChg chg="delSp mod ord">
        <pc:chgData name="Thiago Peres" userId="18e84542-a217-4f47-a04d-8fa72370e5f0" providerId="ADAL" clId="{FC19A9A4-1D25-4549-9D9A-EE679F022167}" dt="2025-01-28T13:32:30.132" v="639"/>
        <pc:sldMkLst>
          <pc:docMk/>
          <pc:sldMk cId="2178005273" sldId="469"/>
        </pc:sldMkLst>
      </pc:sldChg>
      <pc:sldChg chg="delSp modSp mod ord">
        <pc:chgData name="Thiago Peres" userId="18e84542-a217-4f47-a04d-8fa72370e5f0" providerId="ADAL" clId="{FC19A9A4-1D25-4549-9D9A-EE679F022167}" dt="2025-01-28T13:32:30.132" v="639"/>
        <pc:sldMkLst>
          <pc:docMk/>
          <pc:sldMk cId="3390176941" sldId="47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987455704" sldId="47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154011621" sldId="47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51598769" sldId="47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721063890" sldId="47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961902089" sldId="47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4007658307" sldId="478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335687556" sldId="479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254009284" sldId="48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938500205" sldId="481"/>
        </pc:sldMkLst>
      </pc:sldChg>
      <pc:sldChg chg="delSp del mod">
        <pc:chgData name="Thiago Peres" userId="18e84542-a217-4f47-a04d-8fa72370e5f0" providerId="ADAL" clId="{FC19A9A4-1D25-4549-9D9A-EE679F022167}" dt="2025-01-22T19:20:59.294" v="236" actId="2696"/>
        <pc:sldMkLst>
          <pc:docMk/>
          <pc:sldMk cId="2947192878" sldId="482"/>
        </pc:sldMkLst>
      </pc:sldChg>
      <pc:sldChg chg="del">
        <pc:chgData name="Thiago Peres" userId="18e84542-a217-4f47-a04d-8fa72370e5f0" providerId="ADAL" clId="{FC19A9A4-1D25-4549-9D9A-EE679F022167}" dt="2025-01-22T19:20:59.294" v="236" actId="2696"/>
        <pc:sldMkLst>
          <pc:docMk/>
          <pc:sldMk cId="1679932289" sldId="483"/>
        </pc:sldMkLst>
      </pc:sldChg>
      <pc:sldChg chg="del">
        <pc:chgData name="Thiago Peres" userId="18e84542-a217-4f47-a04d-8fa72370e5f0" providerId="ADAL" clId="{FC19A9A4-1D25-4549-9D9A-EE679F022167}" dt="2025-01-22T19:07:31.973" v="0" actId="2696"/>
        <pc:sldMkLst>
          <pc:docMk/>
          <pc:sldMk cId="1535909344" sldId="48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590696487" sldId="48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128953423" sldId="48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410111068" sldId="487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832195745" sldId="488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653642602" sldId="489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4030642226" sldId="49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4257036762" sldId="49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956933220" sldId="493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652444841" sldId="494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415952047" sldId="495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080659384" sldId="496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778411891" sldId="497"/>
        </pc:sldMkLst>
      </pc:sldChg>
      <pc:sldChg chg="ord">
        <pc:chgData name="Thiago Peres" userId="18e84542-a217-4f47-a04d-8fa72370e5f0" providerId="ADAL" clId="{FC19A9A4-1D25-4549-9D9A-EE679F022167}" dt="2025-01-28T13:30:34.397" v="633"/>
        <pc:sldMkLst>
          <pc:docMk/>
          <pc:sldMk cId="246162895" sldId="498"/>
        </pc:sldMkLst>
      </pc:sldChg>
      <pc:sldChg chg="delSp mod ord">
        <pc:chgData name="Thiago Peres" userId="18e84542-a217-4f47-a04d-8fa72370e5f0" providerId="ADAL" clId="{FC19A9A4-1D25-4549-9D9A-EE679F022167}" dt="2025-01-28T13:33:06.146" v="641"/>
        <pc:sldMkLst>
          <pc:docMk/>
          <pc:sldMk cId="4062637258" sldId="499"/>
        </pc:sldMkLst>
      </pc:sldChg>
      <pc:sldChg chg="addSp delSp modSp add mod ord delAnim">
        <pc:chgData name="Thiago Peres" userId="18e84542-a217-4f47-a04d-8fa72370e5f0" providerId="ADAL" clId="{FC19A9A4-1D25-4549-9D9A-EE679F022167}" dt="2025-01-28T13:31:15.613" v="637"/>
        <pc:sldMkLst>
          <pc:docMk/>
          <pc:sldMk cId="365000118" sldId="500"/>
        </pc:sldMkLst>
        <pc:spChg chg="add mod">
          <ac:chgData name="Thiago Peres" userId="18e84542-a217-4f47-a04d-8fa72370e5f0" providerId="ADAL" clId="{FC19A9A4-1D25-4549-9D9A-EE679F022167}" dt="2025-01-23T12:38:23.405" v="621" actId="208"/>
          <ac:spMkLst>
            <pc:docMk/>
            <pc:sldMk cId="365000118" sldId="500"/>
            <ac:spMk id="20" creationId="{FBA3DD99-1C2E-E68A-7306-810DBFB20200}"/>
          </ac:spMkLst>
        </pc:spChg>
        <pc:spChg chg="add mod">
          <ac:chgData name="Thiago Peres" userId="18e84542-a217-4f47-a04d-8fa72370e5f0" providerId="ADAL" clId="{FC19A9A4-1D25-4549-9D9A-EE679F022167}" dt="2025-01-23T12:38:31.520" v="624" actId="14100"/>
          <ac:spMkLst>
            <pc:docMk/>
            <pc:sldMk cId="365000118" sldId="500"/>
            <ac:spMk id="21" creationId="{5B0C179C-EE48-D75E-6F7F-656ECD2F4424}"/>
          </ac:spMkLst>
        </pc:spChg>
      </pc:sldChg>
      <pc:sldChg chg="del">
        <pc:chgData name="Thiago Peres" userId="18e84542-a217-4f47-a04d-8fa72370e5f0" providerId="ADAL" clId="{FC19A9A4-1D25-4549-9D9A-EE679F022167}" dt="2025-01-22T19:20:59.294" v="236" actId="2696"/>
        <pc:sldMkLst>
          <pc:docMk/>
          <pc:sldMk cId="381038207" sldId="500"/>
        </pc:sldMkLst>
      </pc:sldChg>
      <pc:sldChg chg="addSp delSp modSp add del mod addAnim delAnim">
        <pc:chgData name="Thiago Peres" userId="18e84542-a217-4f47-a04d-8fa72370e5f0" providerId="ADAL" clId="{FC19A9A4-1D25-4549-9D9A-EE679F022167}" dt="2025-01-23T12:33:46.536" v="569"/>
        <pc:sldMkLst>
          <pc:docMk/>
          <pc:sldMk cId="1569862206" sldId="500"/>
        </pc:sldMkLst>
      </pc:sldChg>
      <pc:sldChg chg="add del">
        <pc:chgData name="Thiago Peres" userId="18e84542-a217-4f47-a04d-8fa72370e5f0" providerId="ADAL" clId="{FC19A9A4-1D25-4549-9D9A-EE679F022167}" dt="2025-01-23T12:33:55.411" v="573"/>
        <pc:sldMkLst>
          <pc:docMk/>
          <pc:sldMk cId="2480863060" sldId="500"/>
        </pc:sldMkLst>
      </pc:sldChg>
      <pc:sldChg chg="add del">
        <pc:chgData name="Thiago Peres" userId="18e84542-a217-4f47-a04d-8fa72370e5f0" providerId="ADAL" clId="{FC19A9A4-1D25-4549-9D9A-EE679F022167}" dt="2025-01-23T12:33:59.398" v="575"/>
        <pc:sldMkLst>
          <pc:docMk/>
          <pc:sldMk cId="3400116150" sldId="500"/>
        </pc:sldMkLst>
      </pc:sldChg>
      <pc:sldChg chg="addSp delSp modSp add del mod addAnim delAnim">
        <pc:chgData name="Thiago Peres" userId="18e84542-a217-4f47-a04d-8fa72370e5f0" providerId="ADAL" clId="{FC19A9A4-1D25-4549-9D9A-EE679F022167}" dt="2025-01-23T12:31:52.914" v="531" actId="47"/>
        <pc:sldMkLst>
          <pc:docMk/>
          <pc:sldMk cId="3625768750" sldId="500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227717856" sldId="501"/>
        </pc:sldMkLst>
      </pc:sldChg>
      <pc:sldChg chg="addSp delSp modSp add mod ord delAnim">
        <pc:chgData name="Thiago Peres" userId="18e84542-a217-4f47-a04d-8fa72370e5f0" providerId="ADAL" clId="{FC19A9A4-1D25-4549-9D9A-EE679F022167}" dt="2025-01-28T13:31:15.613" v="637"/>
        <pc:sldMkLst>
          <pc:docMk/>
          <pc:sldMk cId="3047676197" sldId="501"/>
        </pc:sldMkLst>
        <pc:spChg chg="add mod">
          <ac:chgData name="Thiago Peres" userId="18e84542-a217-4f47-a04d-8fa72370e5f0" providerId="ADAL" clId="{FC19A9A4-1D25-4549-9D9A-EE679F022167}" dt="2025-01-23T12:37:53.205" v="615" actId="208"/>
          <ac:spMkLst>
            <pc:docMk/>
            <pc:sldMk cId="3047676197" sldId="501"/>
            <ac:spMk id="20" creationId="{690D95B7-5B89-1094-E748-684483B603B5}"/>
          </ac:spMkLst>
        </pc:spChg>
        <pc:spChg chg="add mod">
          <ac:chgData name="Thiago Peres" userId="18e84542-a217-4f47-a04d-8fa72370e5f0" providerId="ADAL" clId="{FC19A9A4-1D25-4549-9D9A-EE679F022167}" dt="2025-01-23T12:38:01.160" v="618" actId="14100"/>
          <ac:spMkLst>
            <pc:docMk/>
            <pc:sldMk cId="3047676197" sldId="501"/>
            <ac:spMk id="21" creationId="{55634FCD-ED2D-4CDD-404E-12CC9101ED1D}"/>
          </ac:spMkLst>
        </pc:spChg>
      </pc:sldChg>
      <pc:sldChg chg="addSp delSp modSp add del mod addAnim delAnim">
        <pc:chgData name="Thiago Peres" userId="18e84542-a217-4f47-a04d-8fa72370e5f0" providerId="ADAL" clId="{FC19A9A4-1D25-4549-9D9A-EE679F022167}" dt="2025-01-23T12:31:54.211" v="532" actId="47"/>
        <pc:sldMkLst>
          <pc:docMk/>
          <pc:sldMk cId="3644363247" sldId="501"/>
        </pc:sldMkLst>
      </pc:sldChg>
      <pc:sldChg chg="add del">
        <pc:chgData name="Thiago Peres" userId="18e84542-a217-4f47-a04d-8fa72370e5f0" providerId="ADAL" clId="{FC19A9A4-1D25-4549-9D9A-EE679F022167}" dt="2025-01-23T12:33:55.047" v="572"/>
        <pc:sldMkLst>
          <pc:docMk/>
          <pc:sldMk cId="3814279967" sldId="501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1940937340" sldId="502"/>
        </pc:sldMkLst>
      </pc:sldChg>
      <pc:sldChg chg="ord">
        <pc:chgData name="Thiago Peres" userId="18e84542-a217-4f47-a04d-8fa72370e5f0" providerId="ADAL" clId="{FC19A9A4-1D25-4549-9D9A-EE679F022167}" dt="2025-01-28T13:34:14.950" v="649"/>
        <pc:sldMkLst>
          <pc:docMk/>
          <pc:sldMk cId="3567678538" sldId="502"/>
        </pc:sldMkLst>
      </pc:sldChg>
      <pc:sldChg chg="del">
        <pc:chgData name="Thiago Peres" userId="18e84542-a217-4f47-a04d-8fa72370e5f0" providerId="ADAL" clId="{FC19A9A4-1D25-4549-9D9A-EE679F022167}" dt="2025-01-22T19:19:31.119" v="214" actId="2696"/>
        <pc:sldMkLst>
          <pc:docMk/>
          <pc:sldMk cId="3064158630" sldId="503"/>
        </pc:sldMkLst>
      </pc:sldChg>
      <pc:sldChg chg="ord">
        <pc:chgData name="Thiago Peres" userId="18e84542-a217-4f47-a04d-8fa72370e5f0" providerId="ADAL" clId="{FC19A9A4-1D25-4549-9D9A-EE679F022167}" dt="2025-01-28T13:33:22.629" v="643"/>
        <pc:sldMkLst>
          <pc:docMk/>
          <pc:sldMk cId="4260924078" sldId="4284"/>
        </pc:sldMkLst>
      </pc:sldChg>
      <pc:sldChg chg="ord">
        <pc:chgData name="Thiago Peres" userId="18e84542-a217-4f47-a04d-8fa72370e5f0" providerId="ADAL" clId="{FC19A9A4-1D25-4549-9D9A-EE679F022167}" dt="2025-01-28T13:33:22.629" v="643"/>
        <pc:sldMkLst>
          <pc:docMk/>
          <pc:sldMk cId="632263615" sldId="4286"/>
        </pc:sldMkLst>
      </pc:sldChg>
      <pc:sldChg chg="ord">
        <pc:chgData name="Thiago Peres" userId="18e84542-a217-4f47-a04d-8fa72370e5f0" providerId="ADAL" clId="{FC19A9A4-1D25-4549-9D9A-EE679F022167}" dt="2025-01-28T13:33:22.629" v="643"/>
        <pc:sldMkLst>
          <pc:docMk/>
          <pc:sldMk cId="736705922" sldId="4287"/>
        </pc:sldMkLst>
      </pc:sldChg>
    </pc:docChg>
  </pc:docChgLst>
  <pc:docChgLst>
    <pc:chgData name="Michelle Penharbel" userId="38bf2f69-71cc-4f58-995b-bb28e231d66c" providerId="ADAL" clId="{F9AEC089-F3F9-4B9C-8919-72E599950F55}"/>
    <pc:docChg chg="undo custSel addSld delSld modSld modSection">
      <pc:chgData name="Michelle Penharbel" userId="38bf2f69-71cc-4f58-995b-bb28e231d66c" providerId="ADAL" clId="{F9AEC089-F3F9-4B9C-8919-72E599950F55}" dt="2025-02-11T16:36:29.175" v="186" actId="2696"/>
      <pc:docMkLst>
        <pc:docMk/>
      </pc:docMkLst>
      <pc:sldChg chg="addSp delSp modSp mod">
        <pc:chgData name="Michelle Penharbel" userId="38bf2f69-71cc-4f58-995b-bb28e231d66c" providerId="ADAL" clId="{F9AEC089-F3F9-4B9C-8919-72E599950F55}" dt="2025-02-11T15:57:21.845" v="12" actId="14100"/>
        <pc:sldMkLst>
          <pc:docMk/>
          <pc:sldMk cId="2323440209" sldId="256"/>
        </pc:sldMkLst>
        <pc:picChg chg="add mod">
          <ac:chgData name="Michelle Penharbel" userId="38bf2f69-71cc-4f58-995b-bb28e231d66c" providerId="ADAL" clId="{F9AEC089-F3F9-4B9C-8919-72E599950F55}" dt="2025-02-11T15:57:21.845" v="12" actId="14100"/>
          <ac:picMkLst>
            <pc:docMk/>
            <pc:sldMk cId="2323440209" sldId="256"/>
            <ac:picMk id="2" creationId="{AAFB4C3F-1CD3-23C2-BA87-9CE6D1EEFF3E}"/>
          </ac:picMkLst>
        </pc:picChg>
        <pc:picChg chg="del">
          <ac:chgData name="Michelle Penharbel" userId="38bf2f69-71cc-4f58-995b-bb28e231d66c" providerId="ADAL" clId="{F9AEC089-F3F9-4B9C-8919-72E599950F55}" dt="2025-02-11T15:56:54.353" v="2" actId="478"/>
          <ac:picMkLst>
            <pc:docMk/>
            <pc:sldMk cId="2323440209" sldId="256"/>
            <ac:picMk id="3074" creationId="{F6BDFCCC-54C3-303A-6282-A71FA4135F85}"/>
          </ac:picMkLst>
        </pc:picChg>
      </pc:sldChg>
      <pc:sldChg chg="del">
        <pc:chgData name="Michelle Penharbel" userId="38bf2f69-71cc-4f58-995b-bb28e231d66c" providerId="ADAL" clId="{F9AEC089-F3F9-4B9C-8919-72E599950F55}" dt="2025-02-11T16:11:38.733" v="19" actId="2696"/>
        <pc:sldMkLst>
          <pc:docMk/>
          <pc:sldMk cId="1807148507" sldId="265"/>
        </pc:sldMkLst>
      </pc:sldChg>
      <pc:sldChg chg="del">
        <pc:chgData name="Michelle Penharbel" userId="38bf2f69-71cc-4f58-995b-bb28e231d66c" providerId="ADAL" clId="{F9AEC089-F3F9-4B9C-8919-72E599950F55}" dt="2025-02-11T16:11:11.963" v="15" actId="2696"/>
        <pc:sldMkLst>
          <pc:docMk/>
          <pc:sldMk cId="1531471824" sldId="266"/>
        </pc:sldMkLst>
      </pc:sldChg>
      <pc:sldChg chg="del">
        <pc:chgData name="Michelle Penharbel" userId="38bf2f69-71cc-4f58-995b-bb28e231d66c" providerId="ADAL" clId="{F9AEC089-F3F9-4B9C-8919-72E599950F55}" dt="2025-02-11T16:11:21.156" v="16" actId="2696"/>
        <pc:sldMkLst>
          <pc:docMk/>
          <pc:sldMk cId="545288233" sldId="284"/>
        </pc:sldMkLst>
      </pc:sldChg>
      <pc:sldChg chg="del">
        <pc:chgData name="Michelle Penharbel" userId="38bf2f69-71cc-4f58-995b-bb28e231d66c" providerId="ADAL" clId="{F9AEC089-F3F9-4B9C-8919-72E599950F55}" dt="2025-02-11T16:11:41.395" v="20" actId="2696"/>
        <pc:sldMkLst>
          <pc:docMk/>
          <pc:sldMk cId="789037412" sldId="285"/>
        </pc:sldMkLst>
      </pc:sldChg>
      <pc:sldChg chg="del">
        <pc:chgData name="Michelle Penharbel" userId="38bf2f69-71cc-4f58-995b-bb28e231d66c" providerId="ADAL" clId="{F9AEC089-F3F9-4B9C-8919-72E599950F55}" dt="2025-02-11T16:01:49.987" v="13" actId="2696"/>
        <pc:sldMkLst>
          <pc:docMk/>
          <pc:sldMk cId="3259260110" sldId="291"/>
        </pc:sldMkLst>
      </pc:sldChg>
      <pc:sldChg chg="del">
        <pc:chgData name="Michelle Penharbel" userId="38bf2f69-71cc-4f58-995b-bb28e231d66c" providerId="ADAL" clId="{F9AEC089-F3F9-4B9C-8919-72E599950F55}" dt="2025-02-11T16:01:52.325" v="14" actId="2696"/>
        <pc:sldMkLst>
          <pc:docMk/>
          <pc:sldMk cId="1487530142" sldId="298"/>
        </pc:sldMkLst>
      </pc:sldChg>
      <pc:sldChg chg="add del">
        <pc:chgData name="Michelle Penharbel" userId="38bf2f69-71cc-4f58-995b-bb28e231d66c" providerId="ADAL" clId="{F9AEC089-F3F9-4B9C-8919-72E599950F55}" dt="2025-02-11T16:13:27.256" v="47" actId="2696"/>
        <pc:sldMkLst>
          <pc:docMk/>
          <pc:sldMk cId="1266289609" sldId="300"/>
        </pc:sldMkLst>
      </pc:sldChg>
      <pc:sldChg chg="del">
        <pc:chgData name="Michelle Penharbel" userId="38bf2f69-71cc-4f58-995b-bb28e231d66c" providerId="ADAL" clId="{F9AEC089-F3F9-4B9C-8919-72E599950F55}" dt="2025-02-11T16:15:40.732" v="70" actId="2696"/>
        <pc:sldMkLst>
          <pc:docMk/>
          <pc:sldMk cId="780690281" sldId="327"/>
        </pc:sldMkLst>
      </pc:sldChg>
      <pc:sldChg chg="del">
        <pc:chgData name="Michelle Penharbel" userId="38bf2f69-71cc-4f58-995b-bb28e231d66c" providerId="ADAL" clId="{F9AEC089-F3F9-4B9C-8919-72E599950F55}" dt="2025-02-11T16:15:42.911" v="71" actId="2696"/>
        <pc:sldMkLst>
          <pc:docMk/>
          <pc:sldMk cId="2161419938" sldId="328"/>
        </pc:sldMkLst>
      </pc:sldChg>
      <pc:sldChg chg="del">
        <pc:chgData name="Michelle Penharbel" userId="38bf2f69-71cc-4f58-995b-bb28e231d66c" providerId="ADAL" clId="{F9AEC089-F3F9-4B9C-8919-72E599950F55}" dt="2025-02-11T16:14:39.878" v="68" actId="2696"/>
        <pc:sldMkLst>
          <pc:docMk/>
          <pc:sldMk cId="3758918827" sldId="329"/>
        </pc:sldMkLst>
      </pc:sldChg>
      <pc:sldChg chg="del">
        <pc:chgData name="Michelle Penharbel" userId="38bf2f69-71cc-4f58-995b-bb28e231d66c" providerId="ADAL" clId="{F9AEC089-F3F9-4B9C-8919-72E599950F55}" dt="2025-02-11T16:14:44.936" v="69" actId="2696"/>
        <pc:sldMkLst>
          <pc:docMk/>
          <pc:sldMk cId="3568904726" sldId="330"/>
        </pc:sldMkLst>
      </pc:sldChg>
      <pc:sldChg chg="del">
        <pc:chgData name="Michelle Penharbel" userId="38bf2f69-71cc-4f58-995b-bb28e231d66c" providerId="ADAL" clId="{F9AEC089-F3F9-4B9C-8919-72E599950F55}" dt="2025-02-11T16:15:45.801" v="72" actId="2696"/>
        <pc:sldMkLst>
          <pc:docMk/>
          <pc:sldMk cId="355647930" sldId="344"/>
        </pc:sldMkLst>
      </pc:sldChg>
      <pc:sldChg chg="del">
        <pc:chgData name="Michelle Penharbel" userId="38bf2f69-71cc-4f58-995b-bb28e231d66c" providerId="ADAL" clId="{F9AEC089-F3F9-4B9C-8919-72E599950F55}" dt="2025-02-11T16:11:34.747" v="18" actId="2696"/>
        <pc:sldMkLst>
          <pc:docMk/>
          <pc:sldMk cId="4173514634" sldId="349"/>
        </pc:sldMkLst>
      </pc:sldChg>
      <pc:sldChg chg="del">
        <pc:chgData name="Michelle Penharbel" userId="38bf2f69-71cc-4f58-995b-bb28e231d66c" providerId="ADAL" clId="{F9AEC089-F3F9-4B9C-8919-72E599950F55}" dt="2025-02-11T16:11:59.391" v="21" actId="2696"/>
        <pc:sldMkLst>
          <pc:docMk/>
          <pc:sldMk cId="2502842499" sldId="352"/>
        </pc:sldMkLst>
      </pc:sldChg>
      <pc:sldChg chg="add del">
        <pc:chgData name="Michelle Penharbel" userId="38bf2f69-71cc-4f58-995b-bb28e231d66c" providerId="ADAL" clId="{F9AEC089-F3F9-4B9C-8919-72E599950F55}" dt="2025-02-11T16:13:36.982" v="48" actId="2696"/>
        <pc:sldMkLst>
          <pc:docMk/>
          <pc:sldMk cId="2725580667" sldId="353"/>
        </pc:sldMkLst>
      </pc:sldChg>
      <pc:sldChg chg="add del">
        <pc:chgData name="Michelle Penharbel" userId="38bf2f69-71cc-4f58-995b-bb28e231d66c" providerId="ADAL" clId="{F9AEC089-F3F9-4B9C-8919-72E599950F55}" dt="2025-02-11T16:13:44.319" v="50" actId="2696"/>
        <pc:sldMkLst>
          <pc:docMk/>
          <pc:sldMk cId="2973289142" sldId="354"/>
        </pc:sldMkLst>
      </pc:sldChg>
      <pc:sldChg chg="add del">
        <pc:chgData name="Michelle Penharbel" userId="38bf2f69-71cc-4f58-995b-bb28e231d66c" providerId="ADAL" clId="{F9AEC089-F3F9-4B9C-8919-72E599950F55}" dt="2025-02-11T16:13:47.329" v="51" actId="2696"/>
        <pc:sldMkLst>
          <pc:docMk/>
          <pc:sldMk cId="2859103553" sldId="355"/>
        </pc:sldMkLst>
      </pc:sldChg>
      <pc:sldChg chg="add del">
        <pc:chgData name="Michelle Penharbel" userId="38bf2f69-71cc-4f58-995b-bb28e231d66c" providerId="ADAL" clId="{F9AEC089-F3F9-4B9C-8919-72E599950F55}" dt="2025-02-11T16:13:54.714" v="54" actId="2696"/>
        <pc:sldMkLst>
          <pc:docMk/>
          <pc:sldMk cId="2288829816" sldId="356"/>
        </pc:sldMkLst>
      </pc:sldChg>
      <pc:sldChg chg="add del">
        <pc:chgData name="Michelle Penharbel" userId="38bf2f69-71cc-4f58-995b-bb28e231d66c" providerId="ADAL" clId="{F9AEC089-F3F9-4B9C-8919-72E599950F55}" dt="2025-02-11T16:13:59.192" v="56" actId="2696"/>
        <pc:sldMkLst>
          <pc:docMk/>
          <pc:sldMk cId="1734729575" sldId="357"/>
        </pc:sldMkLst>
      </pc:sldChg>
      <pc:sldChg chg="add del">
        <pc:chgData name="Michelle Penharbel" userId="38bf2f69-71cc-4f58-995b-bb28e231d66c" providerId="ADAL" clId="{F9AEC089-F3F9-4B9C-8919-72E599950F55}" dt="2025-02-11T16:14:01.402" v="57" actId="2696"/>
        <pc:sldMkLst>
          <pc:docMk/>
          <pc:sldMk cId="3913189585" sldId="358"/>
        </pc:sldMkLst>
      </pc:sldChg>
      <pc:sldChg chg="del">
        <pc:chgData name="Michelle Penharbel" userId="38bf2f69-71cc-4f58-995b-bb28e231d66c" providerId="ADAL" clId="{F9AEC089-F3F9-4B9C-8919-72E599950F55}" dt="2025-02-11T16:14:09.698" v="60" actId="2696"/>
        <pc:sldMkLst>
          <pc:docMk/>
          <pc:sldMk cId="4190654822" sldId="359"/>
        </pc:sldMkLst>
      </pc:sldChg>
      <pc:sldChg chg="del">
        <pc:chgData name="Michelle Penharbel" userId="38bf2f69-71cc-4f58-995b-bb28e231d66c" providerId="ADAL" clId="{F9AEC089-F3F9-4B9C-8919-72E599950F55}" dt="2025-02-11T16:14:14.639" v="62" actId="2696"/>
        <pc:sldMkLst>
          <pc:docMk/>
          <pc:sldMk cId="2959167236" sldId="360"/>
        </pc:sldMkLst>
      </pc:sldChg>
      <pc:sldChg chg="del">
        <pc:chgData name="Michelle Penharbel" userId="38bf2f69-71cc-4f58-995b-bb28e231d66c" providerId="ADAL" clId="{F9AEC089-F3F9-4B9C-8919-72E599950F55}" dt="2025-02-11T16:15:48.293" v="73" actId="2696"/>
        <pc:sldMkLst>
          <pc:docMk/>
          <pc:sldMk cId="4068426279" sldId="361"/>
        </pc:sldMkLst>
      </pc:sldChg>
      <pc:sldChg chg="del">
        <pc:chgData name="Michelle Penharbel" userId="38bf2f69-71cc-4f58-995b-bb28e231d66c" providerId="ADAL" clId="{F9AEC089-F3F9-4B9C-8919-72E599950F55}" dt="2025-02-11T16:12:05.631" v="22" actId="2696"/>
        <pc:sldMkLst>
          <pc:docMk/>
          <pc:sldMk cId="1821516073" sldId="364"/>
        </pc:sldMkLst>
      </pc:sldChg>
      <pc:sldChg chg="add del">
        <pc:chgData name="Michelle Penharbel" userId="38bf2f69-71cc-4f58-995b-bb28e231d66c" providerId="ADAL" clId="{F9AEC089-F3F9-4B9C-8919-72E599950F55}" dt="2025-02-11T16:13:49.805" v="52" actId="2696"/>
        <pc:sldMkLst>
          <pc:docMk/>
          <pc:sldMk cId="2599913713" sldId="366"/>
        </pc:sldMkLst>
      </pc:sldChg>
      <pc:sldChg chg="add del">
        <pc:chgData name="Michelle Penharbel" userId="38bf2f69-71cc-4f58-995b-bb28e231d66c" providerId="ADAL" clId="{F9AEC089-F3F9-4B9C-8919-72E599950F55}" dt="2025-02-11T16:14:03.517" v="58" actId="2696"/>
        <pc:sldMkLst>
          <pc:docMk/>
          <pc:sldMk cId="2411048171" sldId="369"/>
        </pc:sldMkLst>
      </pc:sldChg>
      <pc:sldChg chg="del">
        <pc:chgData name="Michelle Penharbel" userId="38bf2f69-71cc-4f58-995b-bb28e231d66c" providerId="ADAL" clId="{F9AEC089-F3F9-4B9C-8919-72E599950F55}" dt="2025-02-11T16:15:50.752" v="74" actId="2696"/>
        <pc:sldMkLst>
          <pc:docMk/>
          <pc:sldMk cId="866784489" sldId="372"/>
        </pc:sldMkLst>
      </pc:sldChg>
      <pc:sldChg chg="del">
        <pc:chgData name="Michelle Penharbel" userId="38bf2f69-71cc-4f58-995b-bb28e231d66c" providerId="ADAL" clId="{F9AEC089-F3F9-4B9C-8919-72E599950F55}" dt="2025-02-11T16:36:20.832" v="183" actId="2696"/>
        <pc:sldMkLst>
          <pc:docMk/>
          <pc:sldMk cId="1853676830" sldId="374"/>
        </pc:sldMkLst>
      </pc:sldChg>
      <pc:sldChg chg="del">
        <pc:chgData name="Michelle Penharbel" userId="38bf2f69-71cc-4f58-995b-bb28e231d66c" providerId="ADAL" clId="{F9AEC089-F3F9-4B9C-8919-72E599950F55}" dt="2025-02-11T16:36:23.552" v="184" actId="2696"/>
        <pc:sldMkLst>
          <pc:docMk/>
          <pc:sldMk cId="3812381161" sldId="378"/>
        </pc:sldMkLst>
      </pc:sldChg>
      <pc:sldChg chg="del">
        <pc:chgData name="Michelle Penharbel" userId="38bf2f69-71cc-4f58-995b-bb28e231d66c" providerId="ADAL" clId="{F9AEC089-F3F9-4B9C-8919-72E599950F55}" dt="2025-02-11T16:14:06.995" v="59" actId="2696"/>
        <pc:sldMkLst>
          <pc:docMk/>
          <pc:sldMk cId="1623318841" sldId="391"/>
        </pc:sldMkLst>
      </pc:sldChg>
      <pc:sldChg chg="del">
        <pc:chgData name="Michelle Penharbel" userId="38bf2f69-71cc-4f58-995b-bb28e231d66c" providerId="ADAL" clId="{F9AEC089-F3F9-4B9C-8919-72E599950F55}" dt="2025-02-11T16:14:12.373" v="61" actId="2696"/>
        <pc:sldMkLst>
          <pc:docMk/>
          <pc:sldMk cId="3602204355" sldId="392"/>
        </pc:sldMkLst>
      </pc:sldChg>
      <pc:sldChg chg="add del">
        <pc:chgData name="Michelle Penharbel" userId="38bf2f69-71cc-4f58-995b-bb28e231d66c" providerId="ADAL" clId="{F9AEC089-F3F9-4B9C-8919-72E599950F55}" dt="2025-02-11T16:13:52.087" v="53" actId="2696"/>
        <pc:sldMkLst>
          <pc:docMk/>
          <pc:sldMk cId="1339981815" sldId="406"/>
        </pc:sldMkLst>
      </pc:sldChg>
      <pc:sldChg chg="add del">
        <pc:chgData name="Michelle Penharbel" userId="38bf2f69-71cc-4f58-995b-bb28e231d66c" providerId="ADAL" clId="{F9AEC089-F3F9-4B9C-8919-72E599950F55}" dt="2025-02-11T16:13:57.135" v="55" actId="2696"/>
        <pc:sldMkLst>
          <pc:docMk/>
          <pc:sldMk cId="787646959" sldId="407"/>
        </pc:sldMkLst>
      </pc:sldChg>
      <pc:sldChg chg="addSp delSp modSp mod delAnim modAnim">
        <pc:chgData name="Michelle Penharbel" userId="38bf2f69-71cc-4f58-995b-bb28e231d66c" providerId="ADAL" clId="{F9AEC089-F3F9-4B9C-8919-72E599950F55}" dt="2025-02-11T16:35:42.616" v="180" actId="208"/>
        <pc:sldMkLst>
          <pc:docMk/>
          <pc:sldMk cId="1391840268" sldId="410"/>
        </pc:sldMkLst>
        <pc:spChg chg="mod">
          <ac:chgData name="Michelle Penharbel" userId="38bf2f69-71cc-4f58-995b-bb28e231d66c" providerId="ADAL" clId="{F9AEC089-F3F9-4B9C-8919-72E599950F55}" dt="2025-02-11T16:27:16.824" v="142" actId="20577"/>
          <ac:spMkLst>
            <pc:docMk/>
            <pc:sldMk cId="1391840268" sldId="410"/>
            <ac:spMk id="6" creationId="{4AE9A8C4-069C-71FF-D1C7-6A8AED7E27EC}"/>
          </ac:spMkLst>
        </pc:spChg>
        <pc:spChg chg="mod">
          <ac:chgData name="Michelle Penharbel" userId="38bf2f69-71cc-4f58-995b-bb28e231d66c" providerId="ADAL" clId="{F9AEC089-F3F9-4B9C-8919-72E599950F55}" dt="2025-02-11T16:33:57.412" v="174" actId="1076"/>
          <ac:spMkLst>
            <pc:docMk/>
            <pc:sldMk cId="1391840268" sldId="410"/>
            <ac:spMk id="9" creationId="{A067D049-73B0-B084-D736-4139331ED2A3}"/>
          </ac:spMkLst>
        </pc:spChg>
        <pc:spChg chg="mod">
          <ac:chgData name="Michelle Penharbel" userId="38bf2f69-71cc-4f58-995b-bb28e231d66c" providerId="ADAL" clId="{F9AEC089-F3F9-4B9C-8919-72E599950F55}" dt="2025-02-11T16:28:30.432" v="148"/>
          <ac:spMkLst>
            <pc:docMk/>
            <pc:sldMk cId="1391840268" sldId="410"/>
            <ac:spMk id="14" creationId="{F30A12B7-B8B5-8432-60DB-C1156F829CE0}"/>
          </ac:spMkLst>
        </pc:spChg>
        <pc:spChg chg="mod">
          <ac:chgData name="Michelle Penharbel" userId="38bf2f69-71cc-4f58-995b-bb28e231d66c" providerId="ADAL" clId="{F9AEC089-F3F9-4B9C-8919-72E599950F55}" dt="2025-02-11T16:33:20.009" v="170" actId="1076"/>
          <ac:spMkLst>
            <pc:docMk/>
            <pc:sldMk cId="1391840268" sldId="410"/>
            <ac:spMk id="15" creationId="{D8D909E7-DF01-128B-2BF4-BA6CBE7C6134}"/>
          </ac:spMkLst>
        </pc:spChg>
        <pc:spChg chg="mod">
          <ac:chgData name="Michelle Penharbel" userId="38bf2f69-71cc-4f58-995b-bb28e231d66c" providerId="ADAL" clId="{F9AEC089-F3F9-4B9C-8919-72E599950F55}" dt="2025-02-11T16:33:16.291" v="169" actId="1076"/>
          <ac:spMkLst>
            <pc:docMk/>
            <pc:sldMk cId="1391840268" sldId="410"/>
            <ac:spMk id="16" creationId="{63A96FD6-C4DA-680B-DD72-CA84B7693D84}"/>
          </ac:spMkLst>
        </pc:spChg>
        <pc:spChg chg="mod">
          <ac:chgData name="Michelle Penharbel" userId="38bf2f69-71cc-4f58-995b-bb28e231d66c" providerId="ADAL" clId="{F9AEC089-F3F9-4B9C-8919-72E599950F55}" dt="2025-02-11T16:28:30.432" v="148"/>
          <ac:spMkLst>
            <pc:docMk/>
            <pc:sldMk cId="1391840268" sldId="410"/>
            <ac:spMk id="17" creationId="{75983BFF-AAE8-CA3B-2D42-329CD5BB6A67}"/>
          </ac:spMkLst>
        </pc:spChg>
        <pc:spChg chg="add del mod">
          <ac:chgData name="Michelle Penharbel" userId="38bf2f69-71cc-4f58-995b-bb28e231d66c" providerId="ADAL" clId="{F9AEC089-F3F9-4B9C-8919-72E599950F55}" dt="2025-02-11T16:34:30.388" v="176" actId="478"/>
          <ac:spMkLst>
            <pc:docMk/>
            <pc:sldMk cId="1391840268" sldId="410"/>
            <ac:spMk id="25" creationId="{D2A3E533-FDB3-6A13-65BF-F377FB870B74}"/>
          </ac:spMkLst>
        </pc:spChg>
        <pc:spChg chg="mod">
          <ac:chgData name="Michelle Penharbel" userId="38bf2f69-71cc-4f58-995b-bb28e231d66c" providerId="ADAL" clId="{F9AEC089-F3F9-4B9C-8919-72E599950F55}" dt="2025-02-11T16:31:56.721" v="161"/>
          <ac:spMkLst>
            <pc:docMk/>
            <pc:sldMk cId="1391840268" sldId="410"/>
            <ac:spMk id="30" creationId="{BB633668-1052-8C00-10DD-0FB7C35F5CB5}"/>
          </ac:spMkLst>
        </pc:spChg>
        <pc:spChg chg="mod">
          <ac:chgData name="Michelle Penharbel" userId="38bf2f69-71cc-4f58-995b-bb28e231d66c" providerId="ADAL" clId="{F9AEC089-F3F9-4B9C-8919-72E599950F55}" dt="2025-02-11T16:33:37.348" v="173"/>
          <ac:spMkLst>
            <pc:docMk/>
            <pc:sldMk cId="1391840268" sldId="410"/>
            <ac:spMk id="35" creationId="{835CD8D9-0B34-10E4-E173-5153218E9881}"/>
          </ac:spMkLst>
        </pc:spChg>
        <pc:spChg chg="add mod">
          <ac:chgData name="Michelle Penharbel" userId="38bf2f69-71cc-4f58-995b-bb28e231d66c" providerId="ADAL" clId="{F9AEC089-F3F9-4B9C-8919-72E599950F55}" dt="2025-02-11T16:34:20.436" v="175"/>
          <ac:spMkLst>
            <pc:docMk/>
            <pc:sldMk cId="1391840268" sldId="410"/>
            <ac:spMk id="37" creationId="{3CDE8E48-26D0-D83E-645B-F7D659706F87}"/>
          </ac:spMkLst>
        </pc:spChg>
        <pc:grpChg chg="add mod">
          <ac:chgData name="Michelle Penharbel" userId="38bf2f69-71cc-4f58-995b-bb28e231d66c" providerId="ADAL" clId="{F9AEC089-F3F9-4B9C-8919-72E599950F55}" dt="2025-02-11T16:33:35.280" v="172" actId="1076"/>
          <ac:grpSpMkLst>
            <pc:docMk/>
            <pc:sldMk cId="1391840268" sldId="410"/>
            <ac:grpSpMk id="3" creationId="{50ACDB06-C4ED-4E6A-F84C-5E3DB6ECFFC0}"/>
          </ac:grpSpMkLst>
        </pc:grpChg>
        <pc:grpChg chg="mod">
          <ac:chgData name="Michelle Penharbel" userId="38bf2f69-71cc-4f58-995b-bb28e231d66c" providerId="ADAL" clId="{F9AEC089-F3F9-4B9C-8919-72E599950F55}" dt="2025-02-11T16:28:30.432" v="148"/>
          <ac:grpSpMkLst>
            <pc:docMk/>
            <pc:sldMk cId="1391840268" sldId="410"/>
            <ac:grpSpMk id="12" creationId="{EB57A1A5-5CFB-DE94-4BA5-2239816A44B2}"/>
          </ac:grpSpMkLst>
        </pc:grpChg>
        <pc:grpChg chg="del">
          <ac:chgData name="Michelle Penharbel" userId="38bf2f69-71cc-4f58-995b-bb28e231d66c" providerId="ADAL" clId="{F9AEC089-F3F9-4B9C-8919-72E599950F55}" dt="2025-02-11T16:28:01.873" v="147" actId="478"/>
          <ac:grpSpMkLst>
            <pc:docMk/>
            <pc:sldMk cId="1391840268" sldId="410"/>
            <ac:grpSpMk id="23" creationId="{6953D17A-692E-3A40-E590-9D32DCD14B91}"/>
          </ac:grpSpMkLst>
        </pc:grpChg>
        <pc:grpChg chg="add mod">
          <ac:chgData name="Michelle Penharbel" userId="38bf2f69-71cc-4f58-995b-bb28e231d66c" providerId="ADAL" clId="{F9AEC089-F3F9-4B9C-8919-72E599950F55}" dt="2025-02-11T16:33:13.328" v="168" actId="1076"/>
          <ac:grpSpMkLst>
            <pc:docMk/>
            <pc:sldMk cId="1391840268" sldId="410"/>
            <ac:grpSpMk id="27" creationId="{CC2EB613-DB7C-C4FB-1843-1FB977126392}"/>
          </ac:grpSpMkLst>
        </pc:grpChg>
        <pc:grpChg chg="del">
          <ac:chgData name="Michelle Penharbel" userId="38bf2f69-71cc-4f58-995b-bb28e231d66c" providerId="ADAL" clId="{F9AEC089-F3F9-4B9C-8919-72E599950F55}" dt="2025-02-11T16:27:57.218" v="145" actId="478"/>
          <ac:grpSpMkLst>
            <pc:docMk/>
            <pc:sldMk cId="1391840268" sldId="410"/>
            <ac:grpSpMk id="28" creationId="{8192E2C0-329F-A9E7-686F-59C0DF01833E}"/>
          </ac:grpSpMkLst>
        </pc:grpChg>
        <pc:grpChg chg="del">
          <ac:chgData name="Michelle Penharbel" userId="38bf2f69-71cc-4f58-995b-bb28e231d66c" providerId="ADAL" clId="{F9AEC089-F3F9-4B9C-8919-72E599950F55}" dt="2025-02-11T16:27:59.659" v="146" actId="478"/>
          <ac:grpSpMkLst>
            <pc:docMk/>
            <pc:sldMk cId="1391840268" sldId="410"/>
            <ac:grpSpMk id="32" creationId="{2BC9B4FF-8CE8-89B4-62EB-06B86424C589}"/>
          </ac:grpSpMkLst>
        </pc:grpChg>
        <pc:grpChg chg="add mod">
          <ac:chgData name="Michelle Penharbel" userId="38bf2f69-71cc-4f58-995b-bb28e231d66c" providerId="ADAL" clId="{F9AEC089-F3F9-4B9C-8919-72E599950F55}" dt="2025-02-11T16:33:37.348" v="173"/>
          <ac:grpSpMkLst>
            <pc:docMk/>
            <pc:sldMk cId="1391840268" sldId="410"/>
            <ac:grpSpMk id="34" creationId="{5FEC07D2-9965-BD18-A897-1EEF207E80B4}"/>
          </ac:grpSpMkLst>
        </pc:grpChg>
        <pc:picChg chg="add mod">
          <ac:chgData name="Michelle Penharbel" userId="38bf2f69-71cc-4f58-995b-bb28e231d66c" providerId="ADAL" clId="{F9AEC089-F3F9-4B9C-8919-72E599950F55}" dt="2025-02-11T16:33:04.261" v="166" actId="1076"/>
          <ac:picMkLst>
            <pc:docMk/>
            <pc:sldMk cId="1391840268" sldId="410"/>
            <ac:picMk id="2" creationId="{56B4541F-D65C-167C-7701-4A70B9B63A08}"/>
          </ac:picMkLst>
        </pc:picChg>
        <pc:picChg chg="add del mod">
          <ac:chgData name="Michelle Penharbel" userId="38bf2f69-71cc-4f58-995b-bb28e231d66c" providerId="ADAL" clId="{F9AEC089-F3F9-4B9C-8919-72E599950F55}" dt="2025-02-11T16:26:57.122" v="122" actId="14826"/>
          <ac:picMkLst>
            <pc:docMk/>
            <pc:sldMk cId="1391840268" sldId="410"/>
            <ac:picMk id="5" creationId="{7DA85F69-14BC-F068-2088-74671E00B989}"/>
          </ac:picMkLst>
        </pc:picChg>
        <pc:picChg chg="del">
          <ac:chgData name="Michelle Penharbel" userId="38bf2f69-71cc-4f58-995b-bb28e231d66c" providerId="ADAL" clId="{F9AEC089-F3F9-4B9C-8919-72E599950F55}" dt="2025-02-11T16:27:52.558" v="143" actId="478"/>
          <ac:picMkLst>
            <pc:docMk/>
            <pc:sldMk cId="1391840268" sldId="410"/>
            <ac:picMk id="11" creationId="{96852B0F-8D11-991B-B822-E485C1CEA72B}"/>
          </ac:picMkLst>
        </pc:picChg>
        <pc:cxnChg chg="add del mod">
          <ac:chgData name="Michelle Penharbel" userId="38bf2f69-71cc-4f58-995b-bb28e231d66c" providerId="ADAL" clId="{F9AEC089-F3F9-4B9C-8919-72E599950F55}" dt="2025-02-11T16:35:42.616" v="180" actId="208"/>
          <ac:cxnSpMkLst>
            <pc:docMk/>
            <pc:sldMk cId="1391840268" sldId="410"/>
            <ac:cxnSpMk id="7" creationId="{0BDCACBD-7684-1DBA-E92A-87B18D2DBEC3}"/>
          </ac:cxnSpMkLst>
        </pc:cxnChg>
        <pc:cxnChg chg="mod">
          <ac:chgData name="Michelle Penharbel" userId="38bf2f69-71cc-4f58-995b-bb28e231d66c" providerId="ADAL" clId="{F9AEC089-F3F9-4B9C-8919-72E599950F55}" dt="2025-02-11T16:28:30.432" v="148"/>
          <ac:cxnSpMkLst>
            <pc:docMk/>
            <pc:sldMk cId="1391840268" sldId="410"/>
            <ac:cxnSpMk id="13" creationId="{A0E48B8E-71DA-6646-6BC9-7DC57B15952D}"/>
          </ac:cxnSpMkLst>
        </pc:cxnChg>
        <pc:cxnChg chg="mod">
          <ac:chgData name="Michelle Penharbel" userId="38bf2f69-71cc-4f58-995b-bb28e231d66c" providerId="ADAL" clId="{F9AEC089-F3F9-4B9C-8919-72E599950F55}" dt="2025-02-11T16:28:01.873" v="147" actId="478"/>
          <ac:cxnSpMkLst>
            <pc:docMk/>
            <pc:sldMk cId="1391840268" sldId="410"/>
            <ac:cxnSpMk id="21" creationId="{15F1F5BB-09F3-D4B1-C660-EBE08318D3F5}"/>
          </ac:cxnSpMkLst>
        </pc:cxnChg>
        <pc:cxnChg chg="mod">
          <ac:chgData name="Michelle Penharbel" userId="38bf2f69-71cc-4f58-995b-bb28e231d66c" providerId="ADAL" clId="{F9AEC089-F3F9-4B9C-8919-72E599950F55}" dt="2025-02-11T16:28:30.432" v="148"/>
          <ac:cxnSpMkLst>
            <pc:docMk/>
            <pc:sldMk cId="1391840268" sldId="410"/>
            <ac:cxnSpMk id="22" creationId="{2ACF395F-24F1-4517-A816-5A49B4348E66}"/>
          </ac:cxnSpMkLst>
        </pc:cxnChg>
        <pc:cxnChg chg="mod">
          <ac:chgData name="Michelle Penharbel" userId="38bf2f69-71cc-4f58-995b-bb28e231d66c" providerId="ADAL" clId="{F9AEC089-F3F9-4B9C-8919-72E599950F55}" dt="2025-02-11T16:27:57.218" v="145" actId="478"/>
          <ac:cxnSpMkLst>
            <pc:docMk/>
            <pc:sldMk cId="1391840268" sldId="410"/>
            <ac:cxnSpMk id="26" creationId="{86433CF8-74F0-852B-73F8-99118FD37832}"/>
          </ac:cxnSpMkLst>
        </pc:cxnChg>
        <pc:cxnChg chg="mod">
          <ac:chgData name="Michelle Penharbel" userId="38bf2f69-71cc-4f58-995b-bb28e231d66c" providerId="ADAL" clId="{F9AEC089-F3F9-4B9C-8919-72E599950F55}" dt="2025-02-11T16:27:59.659" v="146" actId="478"/>
          <ac:cxnSpMkLst>
            <pc:docMk/>
            <pc:sldMk cId="1391840268" sldId="410"/>
            <ac:cxnSpMk id="31" creationId="{E3E47B9B-9B60-C4AA-D8A2-444BE0F22176}"/>
          </ac:cxnSpMkLst>
        </pc:cxnChg>
        <pc:cxnChg chg="mod">
          <ac:chgData name="Michelle Penharbel" userId="38bf2f69-71cc-4f58-995b-bb28e231d66c" providerId="ADAL" clId="{F9AEC089-F3F9-4B9C-8919-72E599950F55}" dt="2025-02-11T16:31:56.721" v="161"/>
          <ac:cxnSpMkLst>
            <pc:docMk/>
            <pc:sldMk cId="1391840268" sldId="410"/>
            <ac:cxnSpMk id="33" creationId="{F7FB44AF-6BAD-0334-6C34-E03BCD9C8BE7}"/>
          </ac:cxnSpMkLst>
        </pc:cxnChg>
        <pc:cxnChg chg="mod">
          <ac:chgData name="Michelle Penharbel" userId="38bf2f69-71cc-4f58-995b-bb28e231d66c" providerId="ADAL" clId="{F9AEC089-F3F9-4B9C-8919-72E599950F55}" dt="2025-02-11T16:33:37.348" v="173"/>
          <ac:cxnSpMkLst>
            <pc:docMk/>
            <pc:sldMk cId="1391840268" sldId="410"/>
            <ac:cxnSpMk id="36" creationId="{92FBA96A-FA3B-F039-EF55-83A380DEF734}"/>
          </ac:cxnSpMkLst>
        </pc:cxnChg>
      </pc:sldChg>
      <pc:sldChg chg="addSp delSp modSp mod">
        <pc:chgData name="Michelle Penharbel" userId="38bf2f69-71cc-4f58-995b-bb28e231d66c" providerId="ADAL" clId="{F9AEC089-F3F9-4B9C-8919-72E599950F55}" dt="2025-02-11T16:26:17.476" v="119" actId="255"/>
        <pc:sldMkLst>
          <pc:docMk/>
          <pc:sldMk cId="3600325289" sldId="411"/>
        </pc:sldMkLst>
        <pc:spChg chg="add del mod">
          <ac:chgData name="Michelle Penharbel" userId="38bf2f69-71cc-4f58-995b-bb28e231d66c" providerId="ADAL" clId="{F9AEC089-F3F9-4B9C-8919-72E599950F55}" dt="2025-02-11T16:20:30.861" v="104" actId="22"/>
          <ac:spMkLst>
            <pc:docMk/>
            <pc:sldMk cId="3600325289" sldId="411"/>
            <ac:spMk id="7" creationId="{BD9794A9-B1FB-3717-3B10-56C3186C8241}"/>
          </ac:spMkLst>
        </pc:spChg>
        <pc:spChg chg="add del mod">
          <ac:chgData name="Michelle Penharbel" userId="38bf2f69-71cc-4f58-995b-bb28e231d66c" providerId="ADAL" clId="{F9AEC089-F3F9-4B9C-8919-72E599950F55}" dt="2025-02-11T16:20:27.037" v="98" actId="22"/>
          <ac:spMkLst>
            <pc:docMk/>
            <pc:sldMk cId="3600325289" sldId="411"/>
            <ac:spMk id="9" creationId="{FDC36108-E01F-86FA-5738-F3112015E390}"/>
          </ac:spMkLst>
        </pc:spChg>
        <pc:spChg chg="add mod">
          <ac:chgData name="Michelle Penharbel" userId="38bf2f69-71cc-4f58-995b-bb28e231d66c" providerId="ADAL" clId="{F9AEC089-F3F9-4B9C-8919-72E599950F55}" dt="2025-02-11T16:25:32.751" v="113" actId="255"/>
          <ac:spMkLst>
            <pc:docMk/>
            <pc:sldMk cId="3600325289" sldId="411"/>
            <ac:spMk id="11" creationId="{0F108CBB-5F6E-BD87-260B-A449E3A65DDC}"/>
          </ac:spMkLst>
        </pc:spChg>
        <pc:spChg chg="add mod">
          <ac:chgData name="Michelle Penharbel" userId="38bf2f69-71cc-4f58-995b-bb28e231d66c" providerId="ADAL" clId="{F9AEC089-F3F9-4B9C-8919-72E599950F55}" dt="2025-02-11T16:26:17.476" v="119" actId="255"/>
          <ac:spMkLst>
            <pc:docMk/>
            <pc:sldMk cId="3600325289" sldId="411"/>
            <ac:spMk id="12" creationId="{17CF509B-A515-AFD6-1A2D-971D76204C8E}"/>
          </ac:spMkLst>
        </pc:spChg>
        <pc:picChg chg="add mod">
          <ac:chgData name="Michelle Penharbel" userId="38bf2f69-71cc-4f58-995b-bb28e231d66c" providerId="ADAL" clId="{F9AEC089-F3F9-4B9C-8919-72E599950F55}" dt="2025-02-11T16:20:31.497" v="105"/>
          <ac:picMkLst>
            <pc:docMk/>
            <pc:sldMk cId="3600325289" sldId="411"/>
            <ac:picMk id="5" creationId="{492E4D7B-B5F9-89E1-0E58-9F06C5B92AEB}"/>
          </ac:picMkLst>
        </pc:picChg>
        <pc:picChg chg="add mod">
          <ac:chgData name="Michelle Penharbel" userId="38bf2f69-71cc-4f58-995b-bb28e231d66c" providerId="ADAL" clId="{F9AEC089-F3F9-4B9C-8919-72E599950F55}" dt="2025-02-11T16:24:38.393" v="108" actId="962"/>
          <ac:picMkLst>
            <pc:docMk/>
            <pc:sldMk cId="3600325289" sldId="411"/>
            <ac:picMk id="10" creationId="{88F0D628-DBC5-A2FB-1C5F-29D4B08CA48E}"/>
          </ac:picMkLst>
        </pc:picChg>
      </pc:sldChg>
      <pc:sldChg chg="del">
        <pc:chgData name="Michelle Penharbel" userId="38bf2f69-71cc-4f58-995b-bb28e231d66c" providerId="ADAL" clId="{F9AEC089-F3F9-4B9C-8919-72E599950F55}" dt="2025-02-11T16:36:05.406" v="181" actId="2696"/>
        <pc:sldMkLst>
          <pc:docMk/>
          <pc:sldMk cId="4137886249" sldId="412"/>
        </pc:sldMkLst>
      </pc:sldChg>
      <pc:sldChg chg="del">
        <pc:chgData name="Michelle Penharbel" userId="38bf2f69-71cc-4f58-995b-bb28e231d66c" providerId="ADAL" clId="{F9AEC089-F3F9-4B9C-8919-72E599950F55}" dt="2025-02-11T16:11:30.697" v="17" actId="2696"/>
        <pc:sldMkLst>
          <pc:docMk/>
          <pc:sldMk cId="3401350034" sldId="417"/>
        </pc:sldMkLst>
      </pc:sldChg>
      <pc:sldChg chg="del">
        <pc:chgData name="Michelle Penharbel" userId="38bf2f69-71cc-4f58-995b-bb28e231d66c" providerId="ADAL" clId="{F9AEC089-F3F9-4B9C-8919-72E599950F55}" dt="2025-02-11T16:12:10.581" v="23" actId="2696"/>
        <pc:sldMkLst>
          <pc:docMk/>
          <pc:sldMk cId="2375478365" sldId="419"/>
        </pc:sldMkLst>
      </pc:sldChg>
      <pc:sldChg chg="add del">
        <pc:chgData name="Michelle Penharbel" userId="38bf2f69-71cc-4f58-995b-bb28e231d66c" providerId="ADAL" clId="{F9AEC089-F3F9-4B9C-8919-72E599950F55}" dt="2025-02-11T16:13:40.745" v="49" actId="2696"/>
        <pc:sldMkLst>
          <pc:docMk/>
          <pc:sldMk cId="3204791554" sldId="420"/>
        </pc:sldMkLst>
      </pc:sldChg>
      <pc:sldChg chg="del">
        <pc:chgData name="Michelle Penharbel" userId="38bf2f69-71cc-4f58-995b-bb28e231d66c" providerId="ADAL" clId="{F9AEC089-F3F9-4B9C-8919-72E599950F55}" dt="2025-02-11T16:36:29.175" v="186" actId="2696"/>
        <pc:sldMkLst>
          <pc:docMk/>
          <pc:sldMk cId="2178005273" sldId="469"/>
        </pc:sldMkLst>
      </pc:sldChg>
      <pc:sldChg chg="del">
        <pc:chgData name="Michelle Penharbel" userId="38bf2f69-71cc-4f58-995b-bb28e231d66c" providerId="ADAL" clId="{F9AEC089-F3F9-4B9C-8919-72E599950F55}" dt="2025-02-11T16:36:26.307" v="185" actId="2696"/>
        <pc:sldMkLst>
          <pc:docMk/>
          <pc:sldMk cId="3390176941" sldId="470"/>
        </pc:sldMkLst>
      </pc:sldChg>
      <pc:sldChg chg="del">
        <pc:chgData name="Michelle Penharbel" userId="38bf2f69-71cc-4f58-995b-bb28e231d66c" providerId="ADAL" clId="{F9AEC089-F3F9-4B9C-8919-72E599950F55}" dt="2025-02-11T16:15:54.199" v="75" actId="2696"/>
        <pc:sldMkLst>
          <pc:docMk/>
          <pc:sldMk cId="4062637258" sldId="499"/>
        </pc:sldMkLst>
      </pc:sldChg>
      <pc:sldChg chg="del">
        <pc:chgData name="Michelle Penharbel" userId="38bf2f69-71cc-4f58-995b-bb28e231d66c" providerId="ADAL" clId="{F9AEC089-F3F9-4B9C-8919-72E599950F55}" dt="2025-02-11T16:36:07.820" v="182" actId="2696"/>
        <pc:sldMkLst>
          <pc:docMk/>
          <pc:sldMk cId="3567678538" sldId="502"/>
        </pc:sldMkLst>
      </pc:sldChg>
      <pc:sldChg chg="del">
        <pc:chgData name="Michelle Penharbel" userId="38bf2f69-71cc-4f58-995b-bb28e231d66c" providerId="ADAL" clId="{F9AEC089-F3F9-4B9C-8919-72E599950F55}" dt="2025-02-11T16:14:20.382" v="63" actId="2696"/>
        <pc:sldMkLst>
          <pc:docMk/>
          <pc:sldMk cId="3439621552" sldId="503"/>
        </pc:sldMkLst>
      </pc:sldChg>
      <pc:sldChg chg="del">
        <pc:chgData name="Michelle Penharbel" userId="38bf2f69-71cc-4f58-995b-bb28e231d66c" providerId="ADAL" clId="{F9AEC089-F3F9-4B9C-8919-72E599950F55}" dt="2025-02-11T16:14:22.638" v="64" actId="2696"/>
        <pc:sldMkLst>
          <pc:docMk/>
          <pc:sldMk cId="3941113256" sldId="505"/>
        </pc:sldMkLst>
      </pc:sldChg>
      <pc:sldChg chg="del">
        <pc:chgData name="Michelle Penharbel" userId="38bf2f69-71cc-4f58-995b-bb28e231d66c" providerId="ADAL" clId="{F9AEC089-F3F9-4B9C-8919-72E599950F55}" dt="2025-02-11T16:14:25.752" v="65" actId="2696"/>
        <pc:sldMkLst>
          <pc:docMk/>
          <pc:sldMk cId="3930360118" sldId="506"/>
        </pc:sldMkLst>
      </pc:sldChg>
      <pc:sldChg chg="del">
        <pc:chgData name="Michelle Penharbel" userId="38bf2f69-71cc-4f58-995b-bb28e231d66c" providerId="ADAL" clId="{F9AEC089-F3F9-4B9C-8919-72E599950F55}" dt="2025-02-11T16:14:28.687" v="66" actId="2696"/>
        <pc:sldMkLst>
          <pc:docMk/>
          <pc:sldMk cId="936499506" sldId="507"/>
        </pc:sldMkLst>
      </pc:sldChg>
      <pc:sldChg chg="del">
        <pc:chgData name="Michelle Penharbel" userId="38bf2f69-71cc-4f58-995b-bb28e231d66c" providerId="ADAL" clId="{F9AEC089-F3F9-4B9C-8919-72E599950F55}" dt="2025-02-11T16:14:31.305" v="67" actId="2696"/>
        <pc:sldMkLst>
          <pc:docMk/>
          <pc:sldMk cId="1602683781" sldId="508"/>
        </pc:sldMkLst>
      </pc:sldChg>
      <pc:sldChg chg="add del">
        <pc:chgData name="Michelle Penharbel" userId="38bf2f69-71cc-4f58-995b-bb28e231d66c" providerId="ADAL" clId="{F9AEC089-F3F9-4B9C-8919-72E599950F55}" dt="2025-02-11T15:51:00.590" v="1" actId="2696"/>
        <pc:sldMkLst>
          <pc:docMk/>
          <pc:sldMk cId="4054805194" sldId="4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5215F-06F1-4DB4-A272-9AE406FB34CD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6CE43-00A2-4C8A-A83F-3720610681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80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padrão do documento deve corresponder ao print abaixo: 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6CE43-00A2-4C8A-A83F-3720610681B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20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6CE43-00A2-4C8A-A83F-3720610681B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59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Inserir guia de CCT criado pela </a:t>
            </a:r>
            <a:r>
              <a:rPr lang="pt-BR" err="1"/>
              <a:t>Pam</a:t>
            </a:r>
            <a:r>
              <a:rPr lang="pt-BR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6CE43-00A2-4C8A-A83F-3720610681B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96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Inserir guia de CCT criado pela </a:t>
            </a:r>
            <a:r>
              <a:rPr lang="pt-BR" err="1"/>
              <a:t>Pam</a:t>
            </a:r>
            <a:r>
              <a:rPr lang="pt-BR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6CE43-00A2-4C8A-A83F-3720610681B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74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7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8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4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5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eixe nadando na água">
            <a:extLst>
              <a:ext uri="{FF2B5EF4-FFF2-40B4-BE49-F238E27FC236}">
                <a16:creationId xmlns:a16="http://schemas.microsoft.com/office/drawing/2014/main" id="{2BAF830E-57D7-CA36-750A-202572C11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384E391-0E58-0D6B-D414-B3045F069D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BE5A13-B488-9787-8E01-6604E17A279A}"/>
              </a:ext>
            </a:extLst>
          </p:cNvPr>
          <p:cNvSpPr txBox="1"/>
          <p:nvPr/>
        </p:nvSpPr>
        <p:spPr>
          <a:xfrm>
            <a:off x="5258946" y="1350694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de Análise de  Documentos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2B2E7AD-E24D-A6E4-4BCB-39543569C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304" y="3393682"/>
            <a:ext cx="4097655" cy="1442619"/>
          </a:xfrm>
          <a:prstGeom prst="rect">
            <a:avLst/>
          </a:prstGeom>
        </p:spPr>
      </p:pic>
      <p:pic>
        <p:nvPicPr>
          <p:cNvPr id="9" name="Imagem 8" descr="Logotipo, nome da empresa">
            <a:extLst>
              <a:ext uri="{FF2B5EF4-FFF2-40B4-BE49-F238E27FC236}">
                <a16:creationId xmlns:a16="http://schemas.microsoft.com/office/drawing/2014/main" id="{4AE78CDA-CED9-CF51-1272-5611A18A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500" b="36933"/>
          <a:stretch>
            <a:fillRect/>
          </a:stretch>
        </p:blipFill>
        <p:spPr>
          <a:xfrm>
            <a:off x="714605" y="1114506"/>
            <a:ext cx="4473622" cy="17156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6828DDA-A934-F2DA-46DE-0DAEFA1D3932}"/>
              </a:ext>
            </a:extLst>
          </p:cNvPr>
          <p:cNvSpPr txBox="1"/>
          <p:nvPr/>
        </p:nvSpPr>
        <p:spPr>
          <a:xfrm>
            <a:off x="3082131" y="2472455"/>
            <a:ext cx="74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&amp;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2344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rasil é um dos 10 piores países do mundo para se trabalhar pelo 4º ano ...">
            <a:extLst>
              <a:ext uri="{FF2B5EF4-FFF2-40B4-BE49-F238E27FC236}">
                <a16:creationId xmlns:a16="http://schemas.microsoft.com/office/drawing/2014/main" id="{B32252B5-3A57-BB2C-2680-0D7C03B3E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789EFC0-FE21-7688-0BB2-1890FC206805}"/>
              </a:ext>
            </a:extLst>
          </p:cNvPr>
          <p:cNvSpPr/>
          <p:nvPr/>
        </p:nvSpPr>
        <p:spPr>
          <a:xfrm>
            <a:off x="0" y="0"/>
            <a:ext cx="12191980" cy="68567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eixe nadando na água&#10;&#10;Descrição gerada automaticamente">
            <a:extLst>
              <a:ext uri="{FF2B5EF4-FFF2-40B4-BE49-F238E27FC236}">
                <a16:creationId xmlns:a16="http://schemas.microsoft.com/office/drawing/2014/main" id="{22432FE2-6E9D-10CE-D7DB-18A9E1E017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14880F0-2377-0935-19D0-5A367F4731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DCD780-2D46-826A-2530-B31B087AE7A9}"/>
              </a:ext>
            </a:extLst>
          </p:cNvPr>
          <p:cNvSpPr txBox="1"/>
          <p:nvPr/>
        </p:nvSpPr>
        <p:spPr>
          <a:xfrm>
            <a:off x="1182453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5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600" dirty="0"/>
              <a:t>Recibo de </a:t>
            </a:r>
            <a:r>
              <a:rPr lang="en-US" sz="5600" dirty="0" err="1"/>
              <a:t>entrega</a:t>
            </a:r>
            <a:r>
              <a:rPr lang="en-US" sz="5600" dirty="0"/>
              <a:t> (GPS)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ACA3-5DF5-C495-54D1-95DDDDAF551E}"/>
              </a:ext>
            </a:extLst>
          </p:cNvPr>
          <p:cNvSpPr txBox="1"/>
          <p:nvPr/>
        </p:nvSpPr>
        <p:spPr>
          <a:xfrm>
            <a:off x="540523" y="3817804"/>
            <a:ext cx="9739964" cy="123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O </a:t>
            </a:r>
            <a:r>
              <a:rPr lang="en-US" dirty="0">
                <a:effectLst/>
                <a:cs typeface="Poppins" panose="00000500000000000000" pitchFamily="2" charset="0"/>
              </a:rPr>
              <a:t>Recibo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Entrega</a:t>
            </a:r>
            <a:r>
              <a:rPr lang="en-US" dirty="0">
                <a:solidFill>
                  <a:srgbClr val="FFFFFF"/>
                </a:solidFill>
              </a:rPr>
              <a:t> da </a:t>
            </a:r>
            <a:r>
              <a:rPr lang="en-US" dirty="0" err="1">
                <a:solidFill>
                  <a:srgbClr val="FFFFFF"/>
                </a:solidFill>
              </a:rPr>
              <a:t>Declaração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Débitos</a:t>
            </a:r>
            <a:r>
              <a:rPr lang="en-US" dirty="0">
                <a:solidFill>
                  <a:srgbClr val="FFFFFF"/>
                </a:solidFill>
              </a:rPr>
              <a:t> e </a:t>
            </a:r>
            <a:r>
              <a:rPr lang="en-US" dirty="0" err="1">
                <a:solidFill>
                  <a:srgbClr val="FFFFFF"/>
                </a:solidFill>
              </a:rPr>
              <a:t>Créditos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Tributários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Federais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Previdenciários</a:t>
            </a:r>
            <a:r>
              <a:rPr lang="en-US" dirty="0">
                <a:solidFill>
                  <a:srgbClr val="FFFFFF"/>
                </a:solidFill>
              </a:rPr>
              <a:t> é o </a:t>
            </a:r>
            <a:r>
              <a:rPr lang="en-US" dirty="0" err="1">
                <a:solidFill>
                  <a:srgbClr val="FFFFFF"/>
                </a:solidFill>
              </a:rPr>
              <a:t>documento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declaratório</a:t>
            </a:r>
            <a:r>
              <a:rPr lang="en-US" dirty="0">
                <a:solidFill>
                  <a:srgbClr val="FFFFFF"/>
                </a:solidFill>
              </a:rPr>
              <a:t> dos </a:t>
            </a:r>
            <a:r>
              <a:rPr lang="en-US" dirty="0" err="1">
                <a:solidFill>
                  <a:srgbClr val="FFFFFF"/>
                </a:solidFill>
              </a:rPr>
              <a:t>débitos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previdenciários</a:t>
            </a:r>
            <a:r>
              <a:rPr lang="en-US" dirty="0">
                <a:solidFill>
                  <a:srgbClr val="FFFFFF"/>
                </a:solidFill>
              </a:rPr>
              <a:t> da </a:t>
            </a:r>
            <a:r>
              <a:rPr lang="en-US" dirty="0" err="1">
                <a:solidFill>
                  <a:srgbClr val="FFFFFF"/>
                </a:solidFill>
              </a:rPr>
              <a:t>empresa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sendo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emitido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pelo</a:t>
            </a:r>
            <a:r>
              <a:rPr lang="en-US" dirty="0">
                <a:solidFill>
                  <a:srgbClr val="FFFFFF"/>
                </a:solidFill>
              </a:rPr>
              <a:t> DCTFWeb.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942F3D-D6EC-21F7-FB16-FFCAF863C9C8}"/>
              </a:ext>
            </a:extLst>
          </p:cNvPr>
          <p:cNvSpPr txBox="1"/>
          <p:nvPr/>
        </p:nvSpPr>
        <p:spPr>
          <a:xfrm>
            <a:off x="238760" y="6017433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 Obra: Operários (1933)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 Tarsila do Amaral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7CC230C-2441-9141-5A60-AE040143F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Logotipo, nome da empresa">
            <a:extLst>
              <a:ext uri="{FF2B5EF4-FFF2-40B4-BE49-F238E27FC236}">
                <a16:creationId xmlns:a16="http://schemas.microsoft.com/office/drawing/2014/main" id="{269A8876-9826-B588-CEAB-2C08C43FB7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4985926-8294-F2D2-26DF-7EE8371B5043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52573341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2F52CB6-F07B-7E20-1684-CFD613BE5900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Recibo 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entrega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(GPS)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AEDC49C-A9E0-88A7-CB0C-EE929A8B8C6F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E4EE61-0FC6-E333-E8C3-347F42B0B24A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FE3EBE1-FD62-531C-3CDF-66A09B36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99" y="1374279"/>
            <a:ext cx="3937202" cy="50294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F4F4F9A-EA22-4DB3-CFCA-2B545725FBDE}"/>
              </a:ext>
            </a:extLst>
          </p:cNvPr>
          <p:cNvGrpSpPr/>
          <p:nvPr/>
        </p:nvGrpSpPr>
        <p:grpSpPr>
          <a:xfrm>
            <a:off x="5774267" y="1756831"/>
            <a:ext cx="4969933" cy="297393"/>
            <a:chOff x="5774267" y="1756831"/>
            <a:chExt cx="4969933" cy="297393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2932BF5-0C82-7A24-8ADB-832BF0A26F38}"/>
                </a:ext>
              </a:extLst>
            </p:cNvPr>
            <p:cNvSpPr/>
            <p:nvPr/>
          </p:nvSpPr>
          <p:spPr>
            <a:xfrm>
              <a:off x="8728075" y="1756831"/>
              <a:ext cx="2016125" cy="29739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2DBBC77F-C52D-DB28-E39E-6929DD9770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4267" y="1899178"/>
              <a:ext cx="2953808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32703F-F14D-BFA6-23DB-2ACF79D5860A}"/>
              </a:ext>
            </a:extLst>
          </p:cNvPr>
          <p:cNvSpPr txBox="1"/>
          <p:nvPr/>
        </p:nvSpPr>
        <p:spPr>
          <a:xfrm>
            <a:off x="2099733" y="1628528"/>
            <a:ext cx="36693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as informações do contrato registrado no AFM Gestão.</a:t>
            </a:r>
            <a:br>
              <a:rPr lang="pt-BR" sz="1100" dirty="0"/>
            </a:br>
            <a:r>
              <a:rPr lang="pt-BR" sz="1100" dirty="0"/>
              <a:t>Deve-se observar, também, se  a competência é a mesma solicitada no MODAL.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B744AC2-65A4-356D-733B-48A2152D91AE}"/>
              </a:ext>
            </a:extLst>
          </p:cNvPr>
          <p:cNvGrpSpPr/>
          <p:nvPr/>
        </p:nvGrpSpPr>
        <p:grpSpPr>
          <a:xfrm>
            <a:off x="5769072" y="3376613"/>
            <a:ext cx="5837141" cy="448496"/>
            <a:chOff x="5769072" y="3376613"/>
            <a:chExt cx="5837141" cy="448496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BDC9F59-FCAF-1B33-9C53-65315E248A09}"/>
                </a:ext>
              </a:extLst>
            </p:cNvPr>
            <p:cNvSpPr/>
            <p:nvPr/>
          </p:nvSpPr>
          <p:spPr>
            <a:xfrm>
              <a:off x="11174413" y="3376613"/>
              <a:ext cx="431800" cy="1031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50FD65EB-2BB8-BA46-0002-E6DD65104560}"/>
                </a:ext>
              </a:extLst>
            </p:cNvPr>
            <p:cNvCxnSpPr>
              <a:cxnSpLocks/>
              <a:stCxn id="16" idx="2"/>
              <a:endCxn id="18" idx="3"/>
            </p:cNvCxnSpPr>
            <p:nvPr/>
          </p:nvCxnSpPr>
          <p:spPr>
            <a:xfrm rot="5400000">
              <a:off x="8407039" y="841834"/>
              <a:ext cx="345308" cy="5621241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340794E-A907-2CCE-D1DD-194FBED17DF8}"/>
              </a:ext>
            </a:extLst>
          </p:cNvPr>
          <p:cNvSpPr txBox="1"/>
          <p:nvPr/>
        </p:nvSpPr>
        <p:spPr>
          <a:xfrm>
            <a:off x="2099733" y="2763279"/>
            <a:ext cx="36693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2º passo: O valor do Recibo de Entrega do DCTFWeb (total do Saldo a Pagar) deve coincidir com o valor da DARF, que será mostrado no próximo slide.</a:t>
            </a:r>
            <a:br>
              <a:rPr lang="pt-BR" sz="1100" dirty="0"/>
            </a:br>
            <a:endParaRPr lang="pt-BR" sz="1100" dirty="0"/>
          </a:p>
          <a:p>
            <a:r>
              <a:rPr lang="pt-BR" sz="1100" dirty="0"/>
              <a:t>Caso o saldo a pagar seja zero, não haverá DARF, mas sim documentos comprobatórios da compensação do valor do débito apurado.</a:t>
            </a:r>
            <a:br>
              <a:rPr lang="pt-BR" sz="1100" dirty="0"/>
            </a:br>
            <a:endParaRPr lang="pt-BR" sz="1100" dirty="0"/>
          </a:p>
          <a:p>
            <a:r>
              <a:rPr lang="pt-BR" sz="1100" dirty="0"/>
              <a:t>A coluna "Débitos Apurados" contém os valores efetivamente devidos pela empresa, enquanto a coluna "Saldo a Pagar" indica o valor que deverá ser pago via DARF.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0DE8D96-7113-73D3-55FE-61FA4A4D610F}"/>
              </a:ext>
            </a:extLst>
          </p:cNvPr>
          <p:cNvGrpSpPr/>
          <p:nvPr/>
        </p:nvGrpSpPr>
        <p:grpSpPr>
          <a:xfrm>
            <a:off x="5769071" y="5284913"/>
            <a:ext cx="5212725" cy="963487"/>
            <a:chOff x="5769071" y="5284913"/>
            <a:chExt cx="5212725" cy="963487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C397798C-D8EB-2314-9A7D-457BAE61EDE3}"/>
                </a:ext>
              </a:extLst>
            </p:cNvPr>
            <p:cNvSpPr/>
            <p:nvPr/>
          </p:nvSpPr>
          <p:spPr>
            <a:xfrm>
              <a:off x="9447213" y="6145213"/>
              <a:ext cx="1534583" cy="10318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E1284A74-502F-395B-B9B1-0F1B99C7FF7A}"/>
                </a:ext>
              </a:extLst>
            </p:cNvPr>
            <p:cNvCxnSpPr>
              <a:cxnSpLocks/>
              <a:stCxn id="20" idx="1"/>
              <a:endCxn id="22" idx="3"/>
            </p:cNvCxnSpPr>
            <p:nvPr/>
          </p:nvCxnSpPr>
          <p:spPr>
            <a:xfrm rot="10800000">
              <a:off x="5769071" y="5284913"/>
              <a:ext cx="3678142" cy="9118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E8421CE-1FD7-3776-4B58-49B56A0A5183}"/>
              </a:ext>
            </a:extLst>
          </p:cNvPr>
          <p:cNvSpPr txBox="1"/>
          <p:nvPr/>
        </p:nvSpPr>
        <p:spPr>
          <a:xfrm>
            <a:off x="2099732" y="4984831"/>
            <a:ext cx="366933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3º passo: Este código deve ser o mesmo que aparece na DARF, garantindo que a guia foi gerada por este Recibo de entrega.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2D523EB-C108-F334-E255-EF2C9253BF10}"/>
              </a:ext>
            </a:extLst>
          </p:cNvPr>
          <p:cNvSpPr/>
          <p:nvPr/>
        </p:nvSpPr>
        <p:spPr>
          <a:xfrm>
            <a:off x="9437495" y="1782765"/>
            <a:ext cx="60820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5C2B785-ABAF-0A77-00A9-748FDAF1C92F}"/>
              </a:ext>
            </a:extLst>
          </p:cNvPr>
          <p:cNvSpPr/>
          <p:nvPr/>
        </p:nvSpPr>
        <p:spPr>
          <a:xfrm>
            <a:off x="9437495" y="1876318"/>
            <a:ext cx="126384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Peixe nadando na água&#10;&#10;Descrição gerada automaticamente">
            <a:extLst>
              <a:ext uri="{FF2B5EF4-FFF2-40B4-BE49-F238E27FC236}">
                <a16:creationId xmlns:a16="http://schemas.microsoft.com/office/drawing/2014/main" id="{E078769B-71C8-D13B-C599-EEBA74088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eixe nadando na água&#10;&#10;Descrição gerada automaticamente">
            <a:extLst>
              <a:ext uri="{FF2B5EF4-FFF2-40B4-BE49-F238E27FC236}">
                <a16:creationId xmlns:a16="http://schemas.microsoft.com/office/drawing/2014/main" id="{4C2AD5C4-5912-8D62-07C9-62702A23F8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CF22CFB-7317-B53D-9D4B-C515E0110FD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1182453" y="528935"/>
            <a:ext cx="96950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GPS - Guia do INSS </a:t>
            </a:r>
            <a:r>
              <a:rPr lang="en-US" sz="5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DARF Pago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0CF2D28-06BA-B1B1-EA25-FB1562D62A2A}"/>
              </a:ext>
            </a:extLst>
          </p:cNvPr>
          <p:cNvSpPr txBox="1"/>
          <p:nvPr/>
        </p:nvSpPr>
        <p:spPr>
          <a:xfrm>
            <a:off x="518795" y="3760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É o </a:t>
            </a:r>
            <a:r>
              <a:rPr lang="en-US" dirty="0" err="1">
                <a:solidFill>
                  <a:srgbClr val="FFFFFF"/>
                </a:solidFill>
              </a:rPr>
              <a:t>documento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utilizado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pagar</a:t>
            </a:r>
            <a:r>
              <a:rPr lang="en-US" dirty="0">
                <a:solidFill>
                  <a:srgbClr val="FFFFFF"/>
                </a:solidFill>
              </a:rPr>
              <a:t> as </a:t>
            </a:r>
            <a:r>
              <a:rPr lang="en-US" dirty="0" err="1">
                <a:solidFill>
                  <a:srgbClr val="FFFFFF"/>
                </a:solidFill>
              </a:rPr>
              <a:t>contribuições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sociais</a:t>
            </a:r>
            <a:r>
              <a:rPr lang="en-US" dirty="0">
                <a:solidFill>
                  <a:srgbClr val="FFFFFF"/>
                </a:solidFill>
              </a:rPr>
              <a:t> (INSS) da </a:t>
            </a:r>
            <a:r>
              <a:rPr lang="en-US" dirty="0" err="1">
                <a:solidFill>
                  <a:srgbClr val="FFFFFF"/>
                </a:solidFill>
              </a:rPr>
              <a:t>empresa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O DARF (</a:t>
            </a:r>
            <a:r>
              <a:rPr lang="en-US" dirty="0" err="1">
                <a:solidFill>
                  <a:srgbClr val="FFFFFF"/>
                </a:solidFill>
              </a:rPr>
              <a:t>Documento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Arrecadação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Receitas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Federais</a:t>
            </a:r>
            <a:r>
              <a:rPr lang="en-US" dirty="0">
                <a:solidFill>
                  <a:srgbClr val="FFFFFF"/>
                </a:solidFill>
              </a:rPr>
              <a:t>) é o novo </a:t>
            </a:r>
            <a:r>
              <a:rPr lang="en-US" dirty="0" err="1">
                <a:solidFill>
                  <a:srgbClr val="FFFFFF"/>
                </a:solidFill>
              </a:rPr>
              <a:t>documento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recolhimento</a:t>
            </a:r>
            <a:r>
              <a:rPr lang="en-US" dirty="0">
                <a:solidFill>
                  <a:srgbClr val="FFFFFF"/>
                </a:solidFill>
              </a:rPr>
              <a:t> das </a:t>
            </a:r>
            <a:r>
              <a:rPr lang="en-US" dirty="0" err="1">
                <a:solidFill>
                  <a:srgbClr val="FFFFFF"/>
                </a:solidFill>
              </a:rPr>
              <a:t>contribuições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previdenciárias</a:t>
            </a:r>
            <a:r>
              <a:rPr lang="en-US" dirty="0">
                <a:solidFill>
                  <a:srgbClr val="FFFFFF"/>
                </a:solidFill>
              </a:rPr>
              <a:t> (INSS), que </a:t>
            </a:r>
            <a:r>
              <a:rPr lang="en-US" dirty="0" err="1">
                <a:solidFill>
                  <a:srgbClr val="FFFFFF"/>
                </a:solidFill>
              </a:rPr>
              <a:t>substituiu</a:t>
            </a:r>
            <a:r>
              <a:rPr lang="en-US" dirty="0">
                <a:solidFill>
                  <a:srgbClr val="FFFFFF"/>
                </a:solidFill>
              </a:rPr>
              <a:t> a GPS. 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35D19420-933B-DF1F-69DB-88EB7E1AC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 descr="Logotipo, nome da empresa">
            <a:extLst>
              <a:ext uri="{FF2B5EF4-FFF2-40B4-BE49-F238E27FC236}">
                <a16:creationId xmlns:a16="http://schemas.microsoft.com/office/drawing/2014/main" id="{5C33FCFC-F786-7AF4-942E-BBA347F3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F0683F6-4037-B888-6965-C7D880C53C1E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6082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F7C1A25-AAE2-EBE6-7810-F81F304F59AE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GPS - Guia do INSS ou DARF Pago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789F1C2-7B60-BA10-8F9B-2EB45393B696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AAB9EAB-9E3A-52B6-5CB5-CD938B7B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936" y="1056213"/>
            <a:ext cx="3651337" cy="51761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E43966D-37C0-3796-A382-AC947706CCE3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5196928-EB52-5775-4E6A-C02E7AE6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959" y="3429001"/>
            <a:ext cx="3333921" cy="2219324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E5557894-21E9-C8D3-9ED3-6C6BD192CCF7}"/>
              </a:ext>
            </a:extLst>
          </p:cNvPr>
          <p:cNvGrpSpPr/>
          <p:nvPr/>
        </p:nvGrpSpPr>
        <p:grpSpPr>
          <a:xfrm>
            <a:off x="6317088" y="1612900"/>
            <a:ext cx="3614312" cy="474438"/>
            <a:chOff x="6317088" y="1612900"/>
            <a:chExt cx="3614312" cy="474438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989B11B4-2900-8766-84CF-1DBD3C5AE786}"/>
                </a:ext>
              </a:extLst>
            </p:cNvPr>
            <p:cNvSpPr/>
            <p:nvPr/>
          </p:nvSpPr>
          <p:spPr>
            <a:xfrm>
              <a:off x="7924800" y="1612900"/>
              <a:ext cx="2006600" cy="1905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: Angulado 18">
              <a:extLst>
                <a:ext uri="{FF2B5EF4-FFF2-40B4-BE49-F238E27FC236}">
                  <a16:creationId xmlns:a16="http://schemas.microsoft.com/office/drawing/2014/main" id="{7DCBCD2A-AF0E-E48E-0663-D2D37396F21A}"/>
                </a:ext>
              </a:extLst>
            </p:cNvPr>
            <p:cNvCxnSpPr>
              <a:cxnSpLocks/>
              <a:stCxn id="11" idx="1"/>
              <a:endCxn id="55" idx="3"/>
            </p:cNvCxnSpPr>
            <p:nvPr/>
          </p:nvCxnSpPr>
          <p:spPr>
            <a:xfrm rot="10800000" flipV="1">
              <a:off x="6317088" y="1708150"/>
              <a:ext cx="1607712" cy="379188"/>
            </a:xfrm>
            <a:prstGeom prst="bentConnector3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6D55CFB-51CF-2F50-711D-25A81A3779DF}"/>
              </a:ext>
            </a:extLst>
          </p:cNvPr>
          <p:cNvGrpSpPr/>
          <p:nvPr/>
        </p:nvGrpSpPr>
        <p:grpSpPr>
          <a:xfrm>
            <a:off x="6233850" y="1826683"/>
            <a:ext cx="2463533" cy="954386"/>
            <a:chOff x="6233850" y="1826683"/>
            <a:chExt cx="2463533" cy="95438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9BD4753D-4F07-5E73-347D-6B600655B8FD}"/>
                </a:ext>
              </a:extLst>
            </p:cNvPr>
            <p:cNvSpPr/>
            <p:nvPr/>
          </p:nvSpPr>
          <p:spPr>
            <a:xfrm>
              <a:off x="7924800" y="1826683"/>
              <a:ext cx="772583" cy="16298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8B30681-8006-528E-60AF-11C5CEF8B98E}"/>
                </a:ext>
              </a:extLst>
            </p:cNvPr>
            <p:cNvCxnSpPr>
              <a:cxnSpLocks/>
              <a:stCxn id="12" idx="1"/>
              <a:endCxn id="56" idx="3"/>
            </p:cNvCxnSpPr>
            <p:nvPr/>
          </p:nvCxnSpPr>
          <p:spPr>
            <a:xfrm rot="10800000" flipV="1">
              <a:off x="6233850" y="1908174"/>
              <a:ext cx="1690951" cy="872895"/>
            </a:xfrm>
            <a:prstGeom prst="bentConnector3">
              <a:avLst>
                <a:gd name="adj1" fmla="val 34631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F89DFECC-6F30-D989-576A-9ED58E1834E9}"/>
              </a:ext>
            </a:extLst>
          </p:cNvPr>
          <p:cNvGrpSpPr/>
          <p:nvPr/>
        </p:nvGrpSpPr>
        <p:grpSpPr>
          <a:xfrm>
            <a:off x="6233849" y="2012950"/>
            <a:ext cx="3039268" cy="1725627"/>
            <a:chOff x="6233849" y="2012950"/>
            <a:chExt cx="3039268" cy="1725627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37AAF1B8-51E1-5DC2-DB65-F7F889357194}"/>
                </a:ext>
              </a:extLst>
            </p:cNvPr>
            <p:cNvGrpSpPr/>
            <p:nvPr/>
          </p:nvGrpSpPr>
          <p:grpSpPr>
            <a:xfrm>
              <a:off x="7561393" y="2012950"/>
              <a:ext cx="1711724" cy="1720373"/>
              <a:chOff x="7561393" y="2012950"/>
              <a:chExt cx="1711724" cy="1720373"/>
            </a:xfrm>
          </p:grpSpPr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FA921861-9198-1C12-2F49-BA2919CAD333}"/>
                  </a:ext>
                </a:extLst>
              </p:cNvPr>
              <p:cNvSpPr/>
              <p:nvPr/>
            </p:nvSpPr>
            <p:spPr>
              <a:xfrm>
                <a:off x="7924801" y="2012950"/>
                <a:ext cx="1348316" cy="16298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8" name="Conector: Angulado 47">
                <a:extLst>
                  <a:ext uri="{FF2B5EF4-FFF2-40B4-BE49-F238E27FC236}">
                    <a16:creationId xmlns:a16="http://schemas.microsoft.com/office/drawing/2014/main" id="{C945FF83-6D92-F747-A908-B048AEF0FF3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934772" y="2743291"/>
                <a:ext cx="1616653" cy="363412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Conector de Seta Reta 49">
              <a:extLst>
                <a:ext uri="{FF2B5EF4-FFF2-40B4-BE49-F238E27FC236}">
                  <a16:creationId xmlns:a16="http://schemas.microsoft.com/office/drawing/2014/main" id="{47293B62-514D-33F4-7C39-99CC7F6E22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3849" y="3733322"/>
              <a:ext cx="1327543" cy="525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153F77D-C5D3-F757-980A-13B0A650739C}"/>
              </a:ext>
            </a:extLst>
          </p:cNvPr>
          <p:cNvSpPr txBox="1"/>
          <p:nvPr/>
        </p:nvSpPr>
        <p:spPr>
          <a:xfrm>
            <a:off x="2142149" y="1702617"/>
            <a:ext cx="417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as informações do contrato registrado no AFM Gestão.</a:t>
            </a:r>
            <a:br>
              <a:rPr lang="pt-BR" sz="1100" dirty="0"/>
            </a:br>
            <a:endParaRPr lang="pt-BR" sz="1100" dirty="0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5DEE8CAA-6E5C-99BF-E8B8-D266F8BE566E}"/>
              </a:ext>
            </a:extLst>
          </p:cNvPr>
          <p:cNvSpPr txBox="1"/>
          <p:nvPr/>
        </p:nvSpPr>
        <p:spPr>
          <a:xfrm>
            <a:off x="2142149" y="2565626"/>
            <a:ext cx="4091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Período do documento deve ser da mesma competência solicitada no sistema.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10A575E8-BC34-CD75-118C-DEEC69557DC3}"/>
              </a:ext>
            </a:extLst>
          </p:cNvPr>
          <p:cNvSpPr txBox="1"/>
          <p:nvPr/>
        </p:nvSpPr>
        <p:spPr>
          <a:xfrm>
            <a:off x="2142149" y="3425160"/>
            <a:ext cx="38951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3º passo: Neste campo identificamos o código que encontramos em todo Recibo de Entrega. Confira também se o código de barras é referente ao comprovante de pagamento ou vice-versa.</a:t>
            </a:r>
          </a:p>
        </p:txBody>
      </p: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D0B95F38-2931-1066-09BE-0B5D815E2FFD}"/>
              </a:ext>
            </a:extLst>
          </p:cNvPr>
          <p:cNvCxnSpPr>
            <a:cxnSpLocks/>
            <a:stCxn id="13" idx="1"/>
            <a:endCxn id="60" idx="3"/>
          </p:cNvCxnSpPr>
          <p:nvPr/>
        </p:nvCxnSpPr>
        <p:spPr>
          <a:xfrm flipH="1">
            <a:off x="6108437" y="5834116"/>
            <a:ext cx="1773499" cy="49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67426245-57E2-989E-9C52-749E7EE49F22}"/>
              </a:ext>
            </a:extLst>
          </p:cNvPr>
          <p:cNvSpPr txBox="1"/>
          <p:nvPr/>
        </p:nvSpPr>
        <p:spPr>
          <a:xfrm>
            <a:off x="2213247" y="5285072"/>
            <a:ext cx="3895190" cy="1107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100"/>
              <a:t>5º passo: Este é um </a:t>
            </a:r>
            <a:r>
              <a:rPr lang="pt-BR" sz="1100" b="1"/>
              <a:t>comprovante de pagamento</a:t>
            </a:r>
            <a:r>
              <a:rPr lang="pt-BR" sz="1100"/>
              <a:t>, que deve ser enviado junto à DARF. Certifique-se que há valor e o código de barras. O pagador até pode ser uma conta terceira, mas é improvável, mas se o código de barras e o valor estiverem certos, o documento pode ser aprovado.</a:t>
            </a:r>
          </a:p>
          <a:p>
            <a:endParaRPr lang="pt-BR" sz="110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D650138-B1AB-A1EB-D370-03DC177F4C97}"/>
              </a:ext>
            </a:extLst>
          </p:cNvPr>
          <p:cNvGrpSpPr/>
          <p:nvPr/>
        </p:nvGrpSpPr>
        <p:grpSpPr>
          <a:xfrm>
            <a:off x="6113651" y="2078567"/>
            <a:ext cx="5396870" cy="2640526"/>
            <a:chOff x="6113651" y="2078567"/>
            <a:chExt cx="5396870" cy="2640526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7560BE5-7596-3AA0-EACB-F03497575341}"/>
                </a:ext>
              </a:extLst>
            </p:cNvPr>
            <p:cNvSpPr/>
            <p:nvPr/>
          </p:nvSpPr>
          <p:spPr>
            <a:xfrm>
              <a:off x="10731501" y="2078567"/>
              <a:ext cx="779020" cy="241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DEECFD91-9E0B-4395-CDBB-194001EBF204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11121011" y="2319867"/>
              <a:ext cx="0" cy="3043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7FFA46B8-9C93-A1B1-8FC8-8327BB5F1C6F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rot="10800000" flipV="1">
              <a:off x="6113651" y="2624250"/>
              <a:ext cx="5002033" cy="2094843"/>
            </a:xfrm>
            <a:prstGeom prst="bentConnector3">
              <a:avLst>
                <a:gd name="adj1" fmla="val 54788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6CC3B92-3707-3882-4AAA-3478286AEF52}"/>
              </a:ext>
            </a:extLst>
          </p:cNvPr>
          <p:cNvSpPr txBox="1"/>
          <p:nvPr/>
        </p:nvSpPr>
        <p:spPr>
          <a:xfrm>
            <a:off x="2218460" y="4334373"/>
            <a:ext cx="38951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/>
              <a:t>4º passo: Aqui fica o valor, que deve ser o mesmo do Recibo de entrega ou superior, caso seja aplicado alguma multa ou juros por atraso., conferir se diz isso nos valores que aparecem na guia</a:t>
            </a:r>
          </a:p>
        </p:txBody>
      </p:sp>
      <p:pic>
        <p:nvPicPr>
          <p:cNvPr id="8" name="Imagem 7" descr="Logotipo&#10;&#10;Descrição gerada automaticamente com confiança média">
            <a:extLst>
              <a:ext uri="{FF2B5EF4-FFF2-40B4-BE49-F238E27FC236}">
                <a16:creationId xmlns:a16="http://schemas.microsoft.com/office/drawing/2014/main" id="{06010C87-290D-E5FF-A8E1-D439DD5A3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0F558F5-A85E-67D5-58CC-380CE84D88FB}"/>
              </a:ext>
            </a:extLst>
          </p:cNvPr>
          <p:cNvSpPr/>
          <p:nvPr/>
        </p:nvSpPr>
        <p:spPr>
          <a:xfrm>
            <a:off x="7881936" y="5748694"/>
            <a:ext cx="2096817" cy="1708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D75447B-6B41-10ED-6EFB-500419055173}"/>
              </a:ext>
            </a:extLst>
          </p:cNvPr>
          <p:cNvSpPr/>
          <p:nvPr/>
        </p:nvSpPr>
        <p:spPr>
          <a:xfrm>
            <a:off x="10110611" y="4706989"/>
            <a:ext cx="1325618" cy="211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F0A5E7-3C32-EDAA-2188-4761D09C88B9}"/>
              </a:ext>
            </a:extLst>
          </p:cNvPr>
          <p:cNvSpPr/>
          <p:nvPr/>
        </p:nvSpPr>
        <p:spPr>
          <a:xfrm>
            <a:off x="8765117" y="1708148"/>
            <a:ext cx="1132416" cy="61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5D73E0E-71B5-EAF0-1E45-00C5E245D8D0}"/>
              </a:ext>
            </a:extLst>
          </p:cNvPr>
          <p:cNvSpPr/>
          <p:nvPr/>
        </p:nvSpPr>
        <p:spPr>
          <a:xfrm>
            <a:off x="7967664" y="1697688"/>
            <a:ext cx="685269" cy="73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0FED91C-3F1F-73A4-F1BC-C22EFA275114}"/>
              </a:ext>
            </a:extLst>
          </p:cNvPr>
          <p:cNvSpPr/>
          <p:nvPr/>
        </p:nvSpPr>
        <p:spPr>
          <a:xfrm>
            <a:off x="10896880" y="5190067"/>
            <a:ext cx="931053" cy="95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nome da empresa">
            <a:extLst>
              <a:ext uri="{FF2B5EF4-FFF2-40B4-BE49-F238E27FC236}">
                <a16:creationId xmlns:a16="http://schemas.microsoft.com/office/drawing/2014/main" id="{169748C1-9A91-1D23-259C-28FD1C4A94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25CF87-4211-CE78-BAA6-F5E20F0916DD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  <p:pic>
        <p:nvPicPr>
          <p:cNvPr id="23" name="Imagem 22" descr="Peixe nadando na água&#10;&#10;Descrição gerada automaticamente">
            <a:extLst>
              <a:ext uri="{FF2B5EF4-FFF2-40B4-BE49-F238E27FC236}">
                <a16:creationId xmlns:a16="http://schemas.microsoft.com/office/drawing/2014/main" id="{95CB9C73-6FD4-2BF9-B873-9D7EE215FF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9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5" grpId="0"/>
      <p:bldP spid="56" grpId="0"/>
      <p:bldP spid="57" grpId="0"/>
      <p:bldP spid="60" grpId="0" animBg="1"/>
      <p:bldP spid="31" grpId="0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F7C1A25-AAE2-EBE6-7810-F81F304F59AE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Dedução ou Compensação de Crédito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789F1C2-7B60-BA10-8F9B-2EB45393B696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43966D-37C0-3796-A382-AC947706CCE3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484C3B-06CF-C86F-2C3E-F72A26DE16F8}"/>
              </a:ext>
            </a:extLst>
          </p:cNvPr>
          <p:cNvSpPr txBox="1"/>
          <p:nvPr/>
        </p:nvSpPr>
        <p:spPr>
          <a:xfrm>
            <a:off x="1835958" y="3319937"/>
            <a:ext cx="4717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1º passo: A razão social e o CNPJ informados no documento devem estar de acordo com as informações do contrato registrado no AFM Gestão.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6CAE050-C2FA-58F9-3E7A-47C8CBA89C67}"/>
              </a:ext>
            </a:extLst>
          </p:cNvPr>
          <p:cNvSpPr txBox="1"/>
          <p:nvPr/>
        </p:nvSpPr>
        <p:spPr>
          <a:xfrm>
            <a:off x="1835960" y="1339140"/>
            <a:ext cx="4869642" cy="19543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/>
            </a:lvl1pPr>
          </a:lstStyle>
          <a:p>
            <a:pPr algn="just"/>
            <a:r>
              <a:rPr lang="pt-BR" b="1" dirty="0"/>
              <a:t>A </a:t>
            </a:r>
            <a:r>
              <a:rPr lang="pt-BR" b="1" u="sng" dirty="0"/>
              <a:t>dedução de crédito </a:t>
            </a:r>
            <a:r>
              <a:rPr lang="pt-BR" b="1" dirty="0"/>
              <a:t>acontece quando as empresas tomadoras de mão de obra de uma outra empresa fazem o pagamento da Nota Fiscal e com isso tem a obrigação de reter o valor do INSS. Dessa forma, a empresa que cedeu a mão de obra, através do DCTFWEB, declara essa dedução e tem o valor abatido do seu recolhimento de FGTS. Quando ocorre dedução dos valores e eles são retidos, é necessário o envio do Relatório de Declaração Completa do DCTFWEB no campo do GPS ou DARF no sistema.</a:t>
            </a:r>
          </a:p>
          <a:p>
            <a:pPr algn="just"/>
            <a:r>
              <a:rPr lang="pt-BR" b="1" dirty="0"/>
              <a:t>A </a:t>
            </a:r>
            <a:r>
              <a:rPr lang="pt-BR" b="1" u="sng" dirty="0"/>
              <a:t>compensação de crédito </a:t>
            </a:r>
            <a:r>
              <a:rPr lang="pt-BR" b="1" dirty="0"/>
              <a:t>é quando a empresa tem algum crédito junto ao Governo e através do processo administrativo chamado de PER/DCOMP, realiza a compensação desse valor.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322823-4297-BC2A-F6D8-0F10089D0407}"/>
              </a:ext>
            </a:extLst>
          </p:cNvPr>
          <p:cNvSpPr txBox="1"/>
          <p:nvPr/>
        </p:nvSpPr>
        <p:spPr>
          <a:xfrm>
            <a:off x="1835960" y="3800052"/>
            <a:ext cx="4717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/>
            </a:lvl1pPr>
          </a:lstStyle>
          <a:p>
            <a:r>
              <a:rPr lang="pt-BR" dirty="0"/>
              <a:t>2º passo: O período de apuração do documento deve estar de acordo com o período solicitado (Competência).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4211817-76B2-1CC4-B913-4491478CD278}"/>
              </a:ext>
            </a:extLst>
          </p:cNvPr>
          <p:cNvSpPr txBox="1"/>
          <p:nvPr/>
        </p:nvSpPr>
        <p:spPr>
          <a:xfrm>
            <a:off x="1867579" y="4343796"/>
            <a:ext cx="4717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/>
            </a:lvl1pPr>
          </a:lstStyle>
          <a:p>
            <a:r>
              <a:rPr lang="pt-BR" dirty="0"/>
              <a:t>3º passo: É importante se atentar aos valores de débito apurado e crédito vinculado, que serão conferidos junto ao Recibo de Entrega da DCTFWeb, que vimos anteriormente.</a:t>
            </a:r>
          </a:p>
          <a:p>
            <a:r>
              <a:rPr lang="pt-BR" dirty="0"/>
              <a:t>Os campos “Saldo a pagar”, somados, mostram o valor a ser pago pela empresa. Ou, se for o caso, podem estar com todos os valores zerados não gerando uma Guia DARF, como também já vimos.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156F92F-83EC-086B-EF49-CE8131CB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155" y="835534"/>
            <a:ext cx="3664138" cy="46865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34" name="Agrupar 33">
            <a:extLst>
              <a:ext uri="{FF2B5EF4-FFF2-40B4-BE49-F238E27FC236}">
                <a16:creationId xmlns:a16="http://schemas.microsoft.com/office/drawing/2014/main" id="{3F76853E-AF11-D40B-A4D3-53FBF341EC6A}"/>
              </a:ext>
            </a:extLst>
          </p:cNvPr>
          <p:cNvGrpSpPr/>
          <p:nvPr/>
        </p:nvGrpSpPr>
        <p:grpSpPr>
          <a:xfrm>
            <a:off x="6553329" y="1120211"/>
            <a:ext cx="5050237" cy="2415169"/>
            <a:chOff x="7093368" y="1439333"/>
            <a:chExt cx="5050237" cy="2415169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C220C277-01A0-6AC9-1BDE-F8B1E437F085}"/>
                </a:ext>
              </a:extLst>
            </p:cNvPr>
            <p:cNvSpPr/>
            <p:nvPr/>
          </p:nvSpPr>
          <p:spPr>
            <a:xfrm>
              <a:off x="8758766" y="1439333"/>
              <a:ext cx="3384839" cy="14393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: Angulado 21">
              <a:extLst>
                <a:ext uri="{FF2B5EF4-FFF2-40B4-BE49-F238E27FC236}">
                  <a16:creationId xmlns:a16="http://schemas.microsoft.com/office/drawing/2014/main" id="{9DB42FE1-94C4-732A-E40C-2C588D9AC873}"/>
                </a:ext>
              </a:extLst>
            </p:cNvPr>
            <p:cNvCxnSpPr>
              <a:cxnSpLocks/>
              <a:stCxn id="18" idx="1"/>
              <a:endCxn id="2" idx="3"/>
            </p:cNvCxnSpPr>
            <p:nvPr/>
          </p:nvCxnSpPr>
          <p:spPr>
            <a:xfrm rot="10800000" flipV="1">
              <a:off x="7093368" y="1511299"/>
              <a:ext cx="1665399" cy="234320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375850B9-49EE-48AE-1BF2-801F727E7408}"/>
              </a:ext>
            </a:extLst>
          </p:cNvPr>
          <p:cNvGrpSpPr/>
          <p:nvPr/>
        </p:nvGrpSpPr>
        <p:grpSpPr>
          <a:xfrm>
            <a:off x="6553329" y="2978405"/>
            <a:ext cx="2557905" cy="1037090"/>
            <a:chOff x="6382895" y="3290888"/>
            <a:chExt cx="2557905" cy="1037090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090C1063-E0FE-9C06-AEC6-EA9E8545E113}"/>
                </a:ext>
              </a:extLst>
            </p:cNvPr>
            <p:cNvSpPr/>
            <p:nvPr/>
          </p:nvSpPr>
          <p:spPr>
            <a:xfrm>
              <a:off x="8043576" y="3290888"/>
              <a:ext cx="897224" cy="8731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35AF39B9-0F21-6054-B600-E58494B4D459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rot="10800000" flipV="1">
              <a:off x="6382895" y="3348535"/>
              <a:ext cx="1662024" cy="97944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2FF586BB-3C2E-1DD4-1557-0DD0E9915B68}"/>
              </a:ext>
            </a:extLst>
          </p:cNvPr>
          <p:cNvGrpSpPr/>
          <p:nvPr/>
        </p:nvGrpSpPr>
        <p:grpSpPr>
          <a:xfrm>
            <a:off x="6553329" y="3849228"/>
            <a:ext cx="5379872" cy="866805"/>
            <a:chOff x="6592216" y="3841226"/>
            <a:chExt cx="2873516" cy="866805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0C5ECB41-33E9-13DF-69B4-175BE1DAC8D4}"/>
                </a:ext>
              </a:extLst>
            </p:cNvPr>
            <p:cNvSpPr/>
            <p:nvPr/>
          </p:nvSpPr>
          <p:spPr>
            <a:xfrm>
              <a:off x="7423190" y="3841226"/>
              <a:ext cx="2042542" cy="55899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FB8A1F2B-D3B0-36DB-576E-D42FD86DD662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 flipV="1">
              <a:off x="6592216" y="4120720"/>
              <a:ext cx="830974" cy="58731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1846E2-874E-B7BE-8F0A-0AB76410A598}"/>
              </a:ext>
            </a:extLst>
          </p:cNvPr>
          <p:cNvSpPr txBox="1"/>
          <p:nvPr/>
        </p:nvSpPr>
        <p:spPr>
          <a:xfrm>
            <a:off x="4561113" y="5815941"/>
            <a:ext cx="19922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/>
            </a:lvl1pPr>
          </a:lstStyle>
          <a:p>
            <a:r>
              <a:rPr lang="pt-BR"/>
              <a:t>4º passo:</a:t>
            </a:r>
            <a:br>
              <a:rPr lang="pt-BR"/>
            </a:br>
            <a:r>
              <a:rPr lang="pt-BR"/>
              <a:t>É importante se atentar se está previsto que tenha dedução de acordo com a Lei 9.711.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9B9864DE-6CE7-621C-B35F-99CD5F93AE91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>
            <a:off x="6088287" y="4609654"/>
            <a:ext cx="2140689" cy="1210604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3FC6147-110B-CCD2-0455-1F4469B4AC1A}"/>
              </a:ext>
            </a:extLst>
          </p:cNvPr>
          <p:cNvSpPr txBox="1"/>
          <p:nvPr/>
        </p:nvSpPr>
        <p:spPr>
          <a:xfrm>
            <a:off x="1936629" y="5792788"/>
            <a:ext cx="19922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100"/>
            </a:lvl1pPr>
          </a:lstStyle>
          <a:p>
            <a:r>
              <a:rPr lang="pt-BR"/>
              <a:t>4º passo:</a:t>
            </a:r>
            <a:br>
              <a:rPr lang="pt-BR"/>
            </a:br>
            <a:r>
              <a:rPr lang="pt-BR"/>
              <a:t>É importante se atentar se está previsto que tenha o DCOMP e o número de processo identificado.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1370079-451E-64A8-AE9A-49B6819BDD23}"/>
              </a:ext>
            </a:extLst>
          </p:cNvPr>
          <p:cNvSpPr/>
          <p:nvPr/>
        </p:nvSpPr>
        <p:spPr>
          <a:xfrm>
            <a:off x="1975494" y="5606595"/>
            <a:ext cx="2022400" cy="2093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/>
              <a:t>Caso tenha Compensação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C7006157-A023-1AC7-0EC1-404E5179C2A5}"/>
              </a:ext>
            </a:extLst>
          </p:cNvPr>
          <p:cNvSpPr/>
          <p:nvPr/>
        </p:nvSpPr>
        <p:spPr>
          <a:xfrm>
            <a:off x="4584625" y="5586991"/>
            <a:ext cx="1867605" cy="2289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/>
              <a:t>Caso tenha Dedução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61D26789-78FD-F5F2-BBFD-2EA1F4DC4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100" y="4954798"/>
            <a:ext cx="3712193" cy="1314335"/>
          </a:xfrm>
          <a:prstGeom prst="rect">
            <a:avLst/>
          </a:prstGeom>
        </p:spPr>
      </p:pic>
      <p:sp>
        <p:nvSpPr>
          <p:cNvPr id="45" name="Retângulo 44">
            <a:extLst>
              <a:ext uri="{FF2B5EF4-FFF2-40B4-BE49-F238E27FC236}">
                <a16:creationId xmlns:a16="http://schemas.microsoft.com/office/drawing/2014/main" id="{BF5D0BB8-388F-48BC-4B9A-60B8886FD7D4}"/>
              </a:ext>
            </a:extLst>
          </p:cNvPr>
          <p:cNvSpPr/>
          <p:nvPr/>
        </p:nvSpPr>
        <p:spPr>
          <a:xfrm>
            <a:off x="8109100" y="4954798"/>
            <a:ext cx="3664138" cy="6517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B6608EC4-E6F4-691E-7544-462A15D75E23}"/>
              </a:ext>
            </a:extLst>
          </p:cNvPr>
          <p:cNvCxnSpPr>
            <a:stCxn id="45" idx="1"/>
          </p:cNvCxnSpPr>
          <p:nvPr/>
        </p:nvCxnSpPr>
        <p:spPr>
          <a:xfrm flipH="1" flipV="1">
            <a:off x="7763933" y="5280696"/>
            <a:ext cx="345167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6336C6E1-3F3E-D39C-594E-3C2C9AF76AD9}"/>
              </a:ext>
            </a:extLst>
          </p:cNvPr>
          <p:cNvSpPr/>
          <p:nvPr/>
        </p:nvSpPr>
        <p:spPr>
          <a:xfrm>
            <a:off x="8936038" y="1176452"/>
            <a:ext cx="804862" cy="34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AC9B68-61A6-7426-D742-699F40915B2A}"/>
              </a:ext>
            </a:extLst>
          </p:cNvPr>
          <p:cNvSpPr/>
          <p:nvPr/>
        </p:nvSpPr>
        <p:spPr>
          <a:xfrm>
            <a:off x="10726738" y="1167985"/>
            <a:ext cx="804862" cy="34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 descr="Peixe nadando na água&#10;&#10;Descrição gerada automaticamente">
            <a:extLst>
              <a:ext uri="{FF2B5EF4-FFF2-40B4-BE49-F238E27FC236}">
                <a16:creationId xmlns:a16="http://schemas.microsoft.com/office/drawing/2014/main" id="{FD4B8D9F-C5DB-C897-0D4A-0A13E756A3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 animBg="1"/>
      <p:bldP spid="12" grpId="0"/>
      <p:bldP spid="13" grpId="0"/>
      <p:bldP spid="9" grpId="0"/>
      <p:bldP spid="27" grpId="0"/>
      <p:bldP spid="32" grpId="0" animBg="1"/>
      <p:bldP spid="3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ixe nadando na água&#10;&#10;Descrição gerada automaticamente">
            <a:extLst>
              <a:ext uri="{FF2B5EF4-FFF2-40B4-BE49-F238E27FC236}">
                <a16:creationId xmlns:a16="http://schemas.microsoft.com/office/drawing/2014/main" id="{FEF6787F-60EB-711E-4B3E-87DE1C994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C9DC6AE-75D4-CCBC-49E0-2576F8F54F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1182453" y="761095"/>
            <a:ext cx="97141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5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dirty="0"/>
              <a:t>Acordo Coletivo de Trabalho (ACT) ou Convenção Coletiva de Trabalho (CCT)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7C009A-CFD2-E2D0-306E-68008F47D205}"/>
              </a:ext>
            </a:extLst>
          </p:cNvPr>
          <p:cNvSpPr txBox="1"/>
          <p:nvPr/>
        </p:nvSpPr>
        <p:spPr>
          <a:xfrm>
            <a:off x="526296" y="3763387"/>
            <a:ext cx="1051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defRPr>
            </a:lvl1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O </a:t>
            </a:r>
            <a:r>
              <a:rPr lang="en-US" dirty="0" err="1">
                <a:solidFill>
                  <a:schemeClr val="tx1"/>
                </a:solidFill>
              </a:rPr>
              <a:t>Acordo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Coletivo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Conveção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Coletiva</a:t>
            </a:r>
            <a:r>
              <a:rPr lang="en-US" dirty="0">
                <a:solidFill>
                  <a:schemeClr val="tx1"/>
                </a:solidFill>
              </a:rPr>
              <a:t> é um </a:t>
            </a:r>
            <a:r>
              <a:rPr lang="en-US" dirty="0" err="1">
                <a:solidFill>
                  <a:schemeClr val="tx1"/>
                </a:solidFill>
              </a:rPr>
              <a:t>documento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normativo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ou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seja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determina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regras</a:t>
            </a:r>
            <a:r>
              <a:rPr lang="en-US" dirty="0">
                <a:solidFill>
                  <a:schemeClr val="tx1"/>
                </a:solidFill>
              </a:rPr>
              <a:t> para que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envolvidos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cumpram</a:t>
            </a:r>
            <a:r>
              <a:rPr lang="en-US" dirty="0">
                <a:solidFill>
                  <a:schemeClr val="tx1"/>
                </a:solidFill>
              </a:rPr>
              <a:t>. O </a:t>
            </a:r>
            <a:r>
              <a:rPr lang="en-US" dirty="0" err="1">
                <a:solidFill>
                  <a:schemeClr val="tx1"/>
                </a:solidFill>
              </a:rPr>
              <a:t>Acordo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Coletivo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negociações</a:t>
            </a:r>
            <a:r>
              <a:rPr lang="en-US" dirty="0">
                <a:solidFill>
                  <a:schemeClr val="tx1"/>
                </a:solidFill>
              </a:rPr>
              <a:t> entre </a:t>
            </a:r>
            <a:r>
              <a:rPr lang="en-US" dirty="0" err="1">
                <a:solidFill>
                  <a:schemeClr val="tx1"/>
                </a:solidFill>
              </a:rPr>
              <a:t>sindicatos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empresas</a:t>
            </a:r>
            <a:r>
              <a:rPr lang="en-US" dirty="0">
                <a:solidFill>
                  <a:schemeClr val="tx1"/>
                </a:solidFill>
              </a:rPr>
              <a:t> com o </a:t>
            </a:r>
            <a:r>
              <a:rPr lang="en-US" dirty="0" err="1">
                <a:solidFill>
                  <a:schemeClr val="tx1"/>
                </a:solidFill>
              </a:rPr>
              <a:t>objetivo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criar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maiores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benefícios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trabalhadores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daquela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empresa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Enquanto</a:t>
            </a:r>
            <a:r>
              <a:rPr lang="en-US" dirty="0">
                <a:solidFill>
                  <a:schemeClr val="tx1"/>
                </a:solidFill>
              </a:rPr>
              <a:t> as CCTs </a:t>
            </a:r>
            <a:r>
              <a:rPr lang="en-US" dirty="0" err="1">
                <a:solidFill>
                  <a:schemeClr val="tx1"/>
                </a:solidFill>
              </a:rPr>
              <a:t>são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negociações</a:t>
            </a:r>
            <a:r>
              <a:rPr lang="en-US" dirty="0">
                <a:solidFill>
                  <a:schemeClr val="tx1"/>
                </a:solidFill>
              </a:rPr>
              <a:t> entre o </a:t>
            </a:r>
            <a:r>
              <a:rPr lang="en-US" dirty="0" err="1">
                <a:solidFill>
                  <a:schemeClr val="tx1"/>
                </a:solidFill>
              </a:rPr>
              <a:t>sindicado</a:t>
            </a:r>
            <a:r>
              <a:rPr lang="en-US" dirty="0">
                <a:solidFill>
                  <a:schemeClr val="tx1"/>
                </a:solidFill>
              </a:rPr>
              <a:t> dos </a:t>
            </a:r>
            <a:r>
              <a:rPr lang="en-US" dirty="0" err="1">
                <a:solidFill>
                  <a:schemeClr val="tx1"/>
                </a:solidFill>
              </a:rPr>
              <a:t>empregadores</a:t>
            </a:r>
            <a:r>
              <a:rPr lang="en-US" dirty="0">
                <a:solidFill>
                  <a:schemeClr val="tx1"/>
                </a:solidFill>
              </a:rPr>
              <a:t> e o dos </a:t>
            </a:r>
            <a:r>
              <a:rPr lang="en-US" dirty="0" err="1">
                <a:solidFill>
                  <a:schemeClr val="tx1"/>
                </a:solidFill>
              </a:rPr>
              <a:t>trabalhadores</a:t>
            </a:r>
            <a:r>
              <a:rPr lang="en-US" dirty="0">
                <a:solidFill>
                  <a:schemeClr val="tx1"/>
                </a:solidFill>
              </a:rPr>
              <a:t> com o </a:t>
            </a:r>
            <a:r>
              <a:rPr lang="en-US" dirty="0" err="1">
                <a:solidFill>
                  <a:schemeClr val="tx1"/>
                </a:solidFill>
              </a:rPr>
              <a:t>objetivo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criar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maiores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benefícios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trabalhadores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daquela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região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categoria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997FAFAC-D10C-D0AD-BAB1-02443E0C7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Logotipo, nome da empresa">
            <a:extLst>
              <a:ext uri="{FF2B5EF4-FFF2-40B4-BE49-F238E27FC236}">
                <a16:creationId xmlns:a16="http://schemas.microsoft.com/office/drawing/2014/main" id="{B2C11005-5D0C-8B07-7CB1-DB685DF1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75CA0B4-B6FF-019C-5F8D-C5130A2F8CE8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97436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Acordo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coletivo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ou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Convenção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coletiva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Trabalho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(CCT)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98411A-4076-3395-B598-8C8683D10A72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7D243C-45F3-2CEA-6B8C-11BC5D0C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00" y="1173670"/>
            <a:ext cx="5815558" cy="5389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38100" dir="36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5809263-3E65-2112-BE45-A0F7302679CB}"/>
              </a:ext>
            </a:extLst>
          </p:cNvPr>
          <p:cNvGrpSpPr/>
          <p:nvPr/>
        </p:nvGrpSpPr>
        <p:grpSpPr>
          <a:xfrm>
            <a:off x="4992939" y="1749236"/>
            <a:ext cx="3749040" cy="280037"/>
            <a:chOff x="4980092" y="1742439"/>
            <a:chExt cx="3749040" cy="28003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03014B4-9BD8-4D84-6235-92B540AF4FA1}"/>
                </a:ext>
              </a:extLst>
            </p:cNvPr>
            <p:cNvSpPr/>
            <p:nvPr/>
          </p:nvSpPr>
          <p:spPr>
            <a:xfrm>
              <a:off x="6127749" y="1881188"/>
              <a:ext cx="2601383" cy="141288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A1E4425-7646-1748-7107-B87B6F07E100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flipH="1" flipV="1">
              <a:off x="4980092" y="1742439"/>
              <a:ext cx="1147657" cy="21494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FC1BDD8-242B-167B-8D6D-524339D6850D}"/>
              </a:ext>
            </a:extLst>
          </p:cNvPr>
          <p:cNvSpPr txBox="1"/>
          <p:nvPr/>
        </p:nvSpPr>
        <p:spPr>
          <a:xfrm>
            <a:off x="2073404" y="1272182"/>
            <a:ext cx="2919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1º passo: É indispensável que a CCT/ACT enviada seja homologada pelo Ministério do Trabalho e Emprego (MTE).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763A8B3-4640-20A4-A509-41B41853A4B2}"/>
              </a:ext>
            </a:extLst>
          </p:cNvPr>
          <p:cNvGrpSpPr/>
          <p:nvPr/>
        </p:nvGrpSpPr>
        <p:grpSpPr>
          <a:xfrm>
            <a:off x="5045855" y="4470400"/>
            <a:ext cx="6279248" cy="637299"/>
            <a:chOff x="5517199" y="1881188"/>
            <a:chExt cx="3211933" cy="141288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47B50A0-30F8-D6D3-5613-4234B8447BE6}"/>
                </a:ext>
              </a:extLst>
            </p:cNvPr>
            <p:cNvSpPr/>
            <p:nvPr/>
          </p:nvSpPr>
          <p:spPr>
            <a:xfrm>
              <a:off x="6048951" y="1881188"/>
              <a:ext cx="2680181" cy="141288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 de Seta Reta 21">
              <a:extLst>
                <a:ext uri="{FF2B5EF4-FFF2-40B4-BE49-F238E27FC236}">
                  <a16:creationId xmlns:a16="http://schemas.microsoft.com/office/drawing/2014/main" id="{11A057F7-9734-F265-EA88-A0817FB542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7199" y="1957387"/>
              <a:ext cx="53175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845D1CB-017C-E93D-EB8E-87C2021C7313}"/>
              </a:ext>
            </a:extLst>
          </p:cNvPr>
          <p:cNvSpPr txBox="1"/>
          <p:nvPr/>
        </p:nvSpPr>
        <p:spPr>
          <a:xfrm>
            <a:off x="2073404" y="2384160"/>
            <a:ext cx="2919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2º passo: É necessário que o documento contenha o(s) nome(s) do(s) sindicato(s).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AD791-C6E3-B874-11FA-3DFB700EE010}"/>
              </a:ext>
            </a:extLst>
          </p:cNvPr>
          <p:cNvSpPr txBox="1"/>
          <p:nvPr/>
        </p:nvSpPr>
        <p:spPr>
          <a:xfrm>
            <a:off x="2073403" y="3164305"/>
            <a:ext cx="29195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3º passo: A CCT/ACT precisa estar em vigência no momento da análise para ser considerada válida. Caso o documento não esteja válido, mas haja uma nova CCT/ACT que ainda não tenha sido publicada, aceitaremos a versão anterior. No entanto, a validade no sistema será de 30 dias, após os quais será necessário abrir uma nova solicitação de CCT/ACT.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4EFB7C3-C828-73C1-F06B-F8E020B28E04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B217FEF-AB1D-C70F-B185-52D4B2FAE835}"/>
              </a:ext>
            </a:extLst>
          </p:cNvPr>
          <p:cNvGrpSpPr/>
          <p:nvPr/>
        </p:nvGrpSpPr>
        <p:grpSpPr>
          <a:xfrm>
            <a:off x="4992940" y="2753492"/>
            <a:ext cx="6332162" cy="1339416"/>
            <a:chOff x="4992940" y="2753492"/>
            <a:chExt cx="6332162" cy="1339416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551C0BF5-BF6F-884B-8EA7-C1C6E9615781}"/>
                </a:ext>
              </a:extLst>
            </p:cNvPr>
            <p:cNvSpPr/>
            <p:nvPr/>
          </p:nvSpPr>
          <p:spPr>
            <a:xfrm>
              <a:off x="6085416" y="3037259"/>
              <a:ext cx="5239686" cy="105564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" name="Conector: Angulado 10">
              <a:extLst>
                <a:ext uri="{FF2B5EF4-FFF2-40B4-BE49-F238E27FC236}">
                  <a16:creationId xmlns:a16="http://schemas.microsoft.com/office/drawing/2014/main" id="{FF667B64-3953-F46B-1CF6-E9082DB65C3A}"/>
                </a:ext>
              </a:extLst>
            </p:cNvPr>
            <p:cNvCxnSpPr>
              <a:stCxn id="27" idx="1"/>
              <a:endCxn id="25" idx="3"/>
            </p:cNvCxnSpPr>
            <p:nvPr/>
          </p:nvCxnSpPr>
          <p:spPr>
            <a:xfrm rot="10800000">
              <a:off x="4992940" y="2753492"/>
              <a:ext cx="1092477" cy="811592"/>
            </a:xfrm>
            <a:prstGeom prst="bentConnector3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 descr="Peixe nadando na água&#10;&#10;Descrição gerada automaticamente">
            <a:extLst>
              <a:ext uri="{FF2B5EF4-FFF2-40B4-BE49-F238E27FC236}">
                <a16:creationId xmlns:a16="http://schemas.microsoft.com/office/drawing/2014/main" id="{5AAACDCA-288C-9129-6A1B-9F56D64F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9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Acordo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coletivo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ou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Convenção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coletiva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Trabalho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(CCT)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C98411A-4076-3395-B598-8C8683D10A72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27D243C-45F3-2CEA-6B8C-11BC5D0C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00" y="1173670"/>
            <a:ext cx="5815558" cy="5389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38100" dir="3600000" sx="101000" sy="101000" algn="tl" rotWithShape="0">
              <a:prstClr val="black">
                <a:alpha val="28000"/>
              </a:prstClr>
            </a:outerShdw>
          </a:effectLst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4EFB7C3-C828-73C1-F06B-F8E020B28E04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FC21C5-D1F4-ED87-3A13-2CAB7A98FF20}"/>
              </a:ext>
            </a:extLst>
          </p:cNvPr>
          <p:cNvSpPr txBox="1"/>
          <p:nvPr/>
        </p:nvSpPr>
        <p:spPr>
          <a:xfrm>
            <a:off x="2111033" y="1173670"/>
            <a:ext cx="291953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4º passo: A abrangência é outro fator importante a ser observado.</a:t>
            </a:r>
          </a:p>
          <a:p>
            <a:r>
              <a:rPr lang="pt-BR" sz="1400" dirty="0"/>
              <a:t>Se na CCT/ACT uma das categorias for “Trabalhadores nas Indústrias Metalúrgicas, Mecânicas e de Material Elétrico” e a categoria de prestação de serviço de vocês fornecedores for, por exemplo, “Manutenção Elétrica”, há uma relação lógica entre elas. No entanto, se a categoria de serviço de vocês for “Limpeza”, o documento será recusado, pois não há correspondência entre as atividades.</a:t>
            </a:r>
            <a:br>
              <a:rPr lang="pt-BR" sz="1400" dirty="0"/>
            </a:br>
            <a:endParaRPr lang="pt-BR" sz="1400" dirty="0"/>
          </a:p>
          <a:p>
            <a:r>
              <a:rPr lang="pt-BR" sz="1400" dirty="0"/>
              <a:t>Além disso, verifique a abrangência territorial no mesmo campo. Ela deve estar alinhada com a unidade de prestação de serviço.</a:t>
            </a:r>
            <a:br>
              <a:rPr lang="pt-BR" sz="1400" dirty="0"/>
            </a:br>
            <a:r>
              <a:rPr lang="pt-BR" sz="1400" b="1" dirty="0"/>
              <a:t>Exemplo:</a:t>
            </a:r>
            <a:r>
              <a:rPr lang="pt-BR" sz="1400" dirty="0"/>
              <a:t> Se a CCT/ACT prevê abrangência em Criciúma/SC, mas a unidade de prestação de serviço está localizada no Rio de Janeiro, o documento será recusado.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DAF5909-AB12-1C5E-EEA5-6DFA14353E77}"/>
              </a:ext>
            </a:extLst>
          </p:cNvPr>
          <p:cNvGrpSpPr/>
          <p:nvPr/>
        </p:nvGrpSpPr>
        <p:grpSpPr>
          <a:xfrm>
            <a:off x="5030568" y="3912883"/>
            <a:ext cx="6284910" cy="2497541"/>
            <a:chOff x="5030568" y="3912883"/>
            <a:chExt cx="6284910" cy="249754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877C0CDB-FB1A-E19F-933B-647A7CA54295}"/>
                </a:ext>
              </a:extLst>
            </p:cNvPr>
            <p:cNvSpPr/>
            <p:nvPr/>
          </p:nvSpPr>
          <p:spPr>
            <a:xfrm>
              <a:off x="6075792" y="5202769"/>
              <a:ext cx="5239686" cy="120765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5160F834-CBFD-6AE0-DF7D-EA244CCFB238}"/>
                </a:ext>
              </a:extLst>
            </p:cNvPr>
            <p:cNvCxnSpPr>
              <a:stCxn id="7" idx="1"/>
              <a:endCxn id="11" idx="3"/>
            </p:cNvCxnSpPr>
            <p:nvPr/>
          </p:nvCxnSpPr>
          <p:spPr>
            <a:xfrm rot="10800000">
              <a:off x="5030568" y="3912883"/>
              <a:ext cx="1045224" cy="1893715"/>
            </a:xfrm>
            <a:prstGeom prst="bentConnector3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 descr="Peixe nadando na água&#10;&#10;Descrição gerada automaticamente">
            <a:extLst>
              <a:ext uri="{FF2B5EF4-FFF2-40B4-BE49-F238E27FC236}">
                <a16:creationId xmlns:a16="http://schemas.microsoft.com/office/drawing/2014/main" id="{69400752-8F18-2C71-8743-730ED7602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B6B3E-1180-B155-43C8-5FA6E99A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DE8F016-8DFB-8C96-DD97-B8FA0765B810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Acordo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coletivo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ou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Convenção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coletiva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Trabalho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(CCT)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423294-E15B-902D-5EBB-2FDBE28504CC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BE09B0-773D-7022-C813-9A300493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00" y="1173670"/>
            <a:ext cx="5815558" cy="5389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38100" dir="3600000" sx="101000" sy="101000" algn="tl" rotWithShape="0">
              <a:prstClr val="black">
                <a:alpha val="28000"/>
              </a:prstClr>
            </a:outerShdw>
          </a:effectLst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DEB4D134-611F-0E7F-2B9B-DB191CA2DD4A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FB12F5F-E901-D64E-B1BE-006DE99B7D80}"/>
              </a:ext>
            </a:extLst>
          </p:cNvPr>
          <p:cNvSpPr txBox="1"/>
          <p:nvPr/>
        </p:nvSpPr>
        <p:spPr>
          <a:xfrm>
            <a:off x="2116695" y="1870050"/>
            <a:ext cx="2919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5º passo: Ao analisar um ACT ou uma CCT, validaremos as cláusulas presentes no documento.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Esse documento é a diretriz para sabermos o valor do piso salarial, benefícios obrigatórios e seus valores, como VR, VA, Participação nos lucros.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EE65542-F99C-6594-1AD0-58CC4FFAE131}"/>
              </a:ext>
            </a:extLst>
          </p:cNvPr>
          <p:cNvGrpSpPr/>
          <p:nvPr/>
        </p:nvGrpSpPr>
        <p:grpSpPr>
          <a:xfrm>
            <a:off x="5036230" y="2885713"/>
            <a:ext cx="6279248" cy="3524711"/>
            <a:chOff x="5036230" y="2885713"/>
            <a:chExt cx="6279248" cy="352471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1E9593F-5E37-23EE-E553-D8D81B2D92F8}"/>
                </a:ext>
              </a:extLst>
            </p:cNvPr>
            <p:cNvSpPr/>
            <p:nvPr/>
          </p:nvSpPr>
          <p:spPr>
            <a:xfrm>
              <a:off x="6075792" y="5202769"/>
              <a:ext cx="5239686" cy="120765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26407B67-24C8-8795-58D9-72AE37A5C5B7}"/>
                </a:ext>
              </a:extLst>
            </p:cNvPr>
            <p:cNvCxnSpPr>
              <a:stCxn id="7" idx="1"/>
              <a:endCxn id="11" idx="3"/>
            </p:cNvCxnSpPr>
            <p:nvPr/>
          </p:nvCxnSpPr>
          <p:spPr>
            <a:xfrm rot="10800000">
              <a:off x="5036230" y="2885713"/>
              <a:ext cx="1039562" cy="2920884"/>
            </a:xfrm>
            <a:prstGeom prst="bentConnector3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 descr="Peixe nadando na água&#10;&#10;Descrição gerada automaticamente">
            <a:extLst>
              <a:ext uri="{FF2B5EF4-FFF2-40B4-BE49-F238E27FC236}">
                <a16:creationId xmlns:a16="http://schemas.microsoft.com/office/drawing/2014/main" id="{07275F34-2FA8-E612-AFFB-D03374C45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ixe nadando na água&#10;&#10;Descrição gerada automaticamente">
            <a:extLst>
              <a:ext uri="{FF2B5EF4-FFF2-40B4-BE49-F238E27FC236}">
                <a16:creationId xmlns:a16="http://schemas.microsoft.com/office/drawing/2014/main" id="{9140C1B4-03F1-570C-2440-51E0055F2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1CDF8A1-E17A-2F45-A7D4-395A1126E42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412629" y="801169"/>
            <a:ext cx="5452529" cy="3728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Cartão</a:t>
            </a: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ponto</a:t>
            </a:r>
            <a:endParaRPr lang="en-US" sz="5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F28DB8-5EC2-86BD-E915-5635DC963078}"/>
              </a:ext>
            </a:extLst>
          </p:cNvPr>
          <p:cNvSpPr txBox="1"/>
          <p:nvPr/>
        </p:nvSpPr>
        <p:spPr>
          <a:xfrm>
            <a:off x="534499" y="3753612"/>
            <a:ext cx="7311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Documento manual ou eletrônico que registra os horários de entrada, saída e intervalo dos colaboradores durante a jornada de trabalho.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8CAC160-8638-472E-8510-5EC04E3EE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, nome da empresa">
            <a:extLst>
              <a:ext uri="{FF2B5EF4-FFF2-40B4-BE49-F238E27FC236}">
                <a16:creationId xmlns:a16="http://schemas.microsoft.com/office/drawing/2014/main" id="{378643B8-0A87-70BC-7299-17C822F6BB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FCC229E-957F-176F-4337-2B81B2E87735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16902631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eixe nadando na água&#10;&#10;Descrição gerada automaticamente">
            <a:extLst>
              <a:ext uri="{FF2B5EF4-FFF2-40B4-BE49-F238E27FC236}">
                <a16:creationId xmlns:a16="http://schemas.microsoft.com/office/drawing/2014/main" id="{1D302D65-DD4B-C15B-8B16-D6D2DA607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203C826-B076-6458-012E-2879C089051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5B2D9A-1F7A-C16C-950D-B1AAA42CD18A}"/>
              </a:ext>
            </a:extLst>
          </p:cNvPr>
          <p:cNvSpPr txBox="1"/>
          <p:nvPr/>
        </p:nvSpPr>
        <p:spPr>
          <a:xfrm>
            <a:off x="1165062" y="691438"/>
            <a:ext cx="9144000" cy="924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5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61950" indent="-361950" algn="l"/>
            <a:r>
              <a:rPr lang="en-US" sz="5600" dirty="0"/>
              <a:t>Modal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6FB52D-A95B-0DEF-E7DA-10B69B744ED7}"/>
              </a:ext>
            </a:extLst>
          </p:cNvPr>
          <p:cNvSpPr txBox="1"/>
          <p:nvPr/>
        </p:nvSpPr>
        <p:spPr>
          <a:xfrm>
            <a:off x="526296" y="3753862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defRPr>
            </a:lvl1pPr>
          </a:lstStyle>
          <a:p>
            <a:pPr algn="just"/>
            <a:r>
              <a:rPr lang="en-US" dirty="0" err="1"/>
              <a:t>Termo</a:t>
            </a:r>
            <a:r>
              <a:rPr lang="en-US" dirty="0"/>
              <a:t> </a:t>
            </a:r>
            <a:r>
              <a:rPr lang="en-US" dirty="0" err="1"/>
              <a:t>utilizado</a:t>
            </a:r>
            <a:r>
              <a:rPr lang="en-US" dirty="0"/>
              <a:t> </a:t>
            </a:r>
            <a:r>
              <a:rPr lang="en-US" dirty="0" err="1"/>
              <a:t>relacionado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cabeçalho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constam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que </a:t>
            </a: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base para </a:t>
            </a:r>
            <a:r>
              <a:rPr lang="en-US" dirty="0" err="1"/>
              <a:t>análise</a:t>
            </a:r>
            <a:r>
              <a:rPr lang="en-US" dirty="0"/>
              <a:t> das </a:t>
            </a:r>
            <a:r>
              <a:rPr lang="en-US" dirty="0" err="1"/>
              <a:t>informações</a:t>
            </a:r>
            <a:r>
              <a:rPr lang="en-US" dirty="0"/>
              <a:t> do </a:t>
            </a:r>
            <a:r>
              <a:rPr lang="en-US" dirty="0" err="1"/>
              <a:t>fornecedor</a:t>
            </a:r>
            <a:r>
              <a:rPr lang="en-US" dirty="0"/>
              <a:t>, </a:t>
            </a:r>
            <a:r>
              <a:rPr lang="en-US" dirty="0" err="1"/>
              <a:t>funcionário</a:t>
            </a:r>
            <a:r>
              <a:rPr lang="en-US" dirty="0"/>
              <a:t>, </a:t>
            </a:r>
            <a:r>
              <a:rPr lang="en-US" dirty="0" err="1"/>
              <a:t>unidade</a:t>
            </a:r>
            <a:r>
              <a:rPr lang="en-US" dirty="0"/>
              <a:t> e </a:t>
            </a:r>
            <a:r>
              <a:rPr lang="en-US" dirty="0" err="1"/>
              <a:t>competência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Imagem 1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C1CF2203-FC24-0848-AF68-FDC926602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 descr="Logotipo, nome da empresa">
            <a:extLst>
              <a:ext uri="{FF2B5EF4-FFF2-40B4-BE49-F238E27FC236}">
                <a16:creationId xmlns:a16="http://schemas.microsoft.com/office/drawing/2014/main" id="{2F2F3C2B-9B2E-3145-F446-AE5B22A3DF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A61403-D242-EEE5-0652-2C041D367CB8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39734522"/>
      </p:ext>
    </p:extLst>
  </p:cSld>
  <p:clrMapOvr>
    <a:masterClrMapping/>
  </p:clrMapOvr>
  <p:transition spd="slow">
    <p:push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8F407AA-40EF-B252-6FA1-4074F058858B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Cartão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ponto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2C00825-7EEB-DA6C-3F18-375ECC08E1C5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8ED03E-EEF5-7ECD-907E-99658D927B13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548321-C39C-68EE-A8B9-0FC443E55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"/>
          <a:stretch/>
        </p:blipFill>
        <p:spPr>
          <a:xfrm>
            <a:off x="6095999" y="1159698"/>
            <a:ext cx="5607338" cy="52330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8E5E576-862C-D7C8-D2EC-15857B502204}"/>
              </a:ext>
            </a:extLst>
          </p:cNvPr>
          <p:cNvGrpSpPr/>
          <p:nvPr/>
        </p:nvGrpSpPr>
        <p:grpSpPr>
          <a:xfrm>
            <a:off x="5264137" y="1334294"/>
            <a:ext cx="3302012" cy="2461330"/>
            <a:chOff x="5264137" y="1334294"/>
            <a:chExt cx="3302012" cy="2461330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FAAEA6ED-5300-26A6-E7EA-D56F536AFB5B}"/>
                </a:ext>
              </a:extLst>
            </p:cNvPr>
            <p:cNvSpPr/>
            <p:nvPr/>
          </p:nvSpPr>
          <p:spPr>
            <a:xfrm>
              <a:off x="7416033" y="1334294"/>
              <a:ext cx="1150116" cy="1545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173C3095-9F2D-F052-A791-18AA497574A3}"/>
                </a:ext>
              </a:extLst>
            </p:cNvPr>
            <p:cNvCxnSpPr>
              <a:cxnSpLocks/>
              <a:stCxn id="19" idx="1"/>
              <a:endCxn id="35" idx="3"/>
            </p:cNvCxnSpPr>
            <p:nvPr/>
          </p:nvCxnSpPr>
          <p:spPr>
            <a:xfrm rot="10800000" flipV="1">
              <a:off x="5264137" y="1411550"/>
              <a:ext cx="2151897" cy="238407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EFF4802-906C-E8C5-F4BB-5EEBFBE95AD6}"/>
              </a:ext>
            </a:extLst>
          </p:cNvPr>
          <p:cNvSpPr txBox="1"/>
          <p:nvPr/>
        </p:nvSpPr>
        <p:spPr>
          <a:xfrm>
            <a:off x="2027516" y="1164134"/>
            <a:ext cx="32366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1º passo: Período do cartão de ponto deve ser da mesma competência solicitada no sistema.</a:t>
            </a:r>
          </a:p>
          <a:p>
            <a:br>
              <a:rPr lang="pt-BR" sz="1400" dirty="0"/>
            </a:br>
            <a:r>
              <a:rPr lang="pt-BR" sz="1400" dirty="0"/>
              <a:t>Sabemos que alguns pontos podem vir “quebrados”. Onde o período é de 15/01 à 15/02. Esse é o período escolhido por vocês fornecedores para controlar e convergir em pagamento ao colaborador.</a:t>
            </a:r>
            <a:br>
              <a:rPr lang="pt-BR" sz="1400" dirty="0"/>
            </a:br>
            <a:endParaRPr lang="pt-BR" sz="1400" dirty="0"/>
          </a:p>
          <a:p>
            <a:r>
              <a:rPr lang="pt-BR" sz="1400" dirty="0"/>
              <a:t>Logo, se o modal indica a competência 02/2023, este cartão “quebrado” só poderá ser valido se o dia 1º de fevereiro é contemplado, porém até o dia 15.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Se o modal indica competência 02/2023, mas o cartão de ponto enviado inicia no dia 15/02 à 15/03, recusaremos, pois o cartão de ponto contempla a partir do 15º dia e não do 1º dia de fevereiro.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3F0A14-7A40-BCCF-C3CA-54E5C6B6318E}"/>
              </a:ext>
            </a:extLst>
          </p:cNvPr>
          <p:cNvSpPr/>
          <p:nvPr/>
        </p:nvSpPr>
        <p:spPr>
          <a:xfrm>
            <a:off x="6886575" y="1577975"/>
            <a:ext cx="1612925" cy="85426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0523694-4E3C-26A2-12C8-78D31D4F947B}"/>
              </a:ext>
            </a:extLst>
          </p:cNvPr>
          <p:cNvSpPr/>
          <p:nvPr/>
        </p:nvSpPr>
        <p:spPr>
          <a:xfrm>
            <a:off x="6826250" y="1736667"/>
            <a:ext cx="1612925" cy="85426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9536AD2-BA85-C67A-3783-86C6CA8B88DC}"/>
              </a:ext>
            </a:extLst>
          </p:cNvPr>
          <p:cNvSpPr/>
          <p:nvPr/>
        </p:nvSpPr>
        <p:spPr>
          <a:xfrm>
            <a:off x="6886574" y="2061785"/>
            <a:ext cx="1612925" cy="85426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38FFAFC-7855-895F-DA80-C0BD1C4C30C8}"/>
              </a:ext>
            </a:extLst>
          </p:cNvPr>
          <p:cNvSpPr/>
          <p:nvPr/>
        </p:nvSpPr>
        <p:spPr>
          <a:xfrm>
            <a:off x="8566149" y="2220477"/>
            <a:ext cx="774726" cy="71873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4C45C16-ECB6-87A5-3458-F3D460363A39}"/>
              </a:ext>
            </a:extLst>
          </p:cNvPr>
          <p:cNvSpPr/>
          <p:nvPr/>
        </p:nvSpPr>
        <p:spPr>
          <a:xfrm>
            <a:off x="6771640" y="6089054"/>
            <a:ext cx="883920" cy="94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1672E04-A1C9-E1F9-F950-32C821E84CAE}"/>
              </a:ext>
            </a:extLst>
          </p:cNvPr>
          <p:cNvSpPr/>
          <p:nvPr/>
        </p:nvSpPr>
        <p:spPr>
          <a:xfrm>
            <a:off x="9340875" y="6089054"/>
            <a:ext cx="1394858" cy="143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Peixe nadando na água&#10;&#10;Descrição gerada automaticamente">
            <a:extLst>
              <a:ext uri="{FF2B5EF4-FFF2-40B4-BE49-F238E27FC236}">
                <a16:creationId xmlns:a16="http://schemas.microsoft.com/office/drawing/2014/main" id="{A0D62447-0DAD-A291-5142-4AA7040930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4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m 40">
            <a:extLst>
              <a:ext uri="{FF2B5EF4-FFF2-40B4-BE49-F238E27FC236}">
                <a16:creationId xmlns:a16="http://schemas.microsoft.com/office/drawing/2014/main" id="{59135AD1-9E4E-4721-F6CC-9E921422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"/>
          <a:stretch/>
        </p:blipFill>
        <p:spPr>
          <a:xfrm>
            <a:off x="6095999" y="1159698"/>
            <a:ext cx="5607338" cy="52330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8F407AA-40EF-B252-6FA1-4074F058858B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Cartão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ponto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2C00825-7EEB-DA6C-3F18-375ECC08E1C5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8ED03E-EEF5-7ECD-907E-99658D927B13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C3D3D94-0782-F1D4-5654-303DD7F8BD8B}"/>
              </a:ext>
            </a:extLst>
          </p:cNvPr>
          <p:cNvGrpSpPr/>
          <p:nvPr/>
        </p:nvGrpSpPr>
        <p:grpSpPr>
          <a:xfrm>
            <a:off x="5016501" y="1559983"/>
            <a:ext cx="3503082" cy="1087401"/>
            <a:chOff x="5016501" y="1559983"/>
            <a:chExt cx="3503082" cy="1087401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875A972-8267-92FA-2CF4-DAF74205E8ED}"/>
                </a:ext>
              </a:extLst>
            </p:cNvPr>
            <p:cNvSpPr/>
            <p:nvPr/>
          </p:nvSpPr>
          <p:spPr>
            <a:xfrm>
              <a:off x="6216325" y="1559983"/>
              <a:ext cx="2303258" cy="6360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7" name="Conector: Angulado 36">
              <a:extLst>
                <a:ext uri="{FF2B5EF4-FFF2-40B4-BE49-F238E27FC236}">
                  <a16:creationId xmlns:a16="http://schemas.microsoft.com/office/drawing/2014/main" id="{7BEF5ADA-C325-29F2-9031-071EABC9D232}"/>
                </a:ext>
              </a:extLst>
            </p:cNvPr>
            <p:cNvCxnSpPr>
              <a:cxnSpLocks/>
              <a:stCxn id="11" idx="1"/>
              <a:endCxn id="51" idx="3"/>
            </p:cNvCxnSpPr>
            <p:nvPr/>
          </p:nvCxnSpPr>
          <p:spPr>
            <a:xfrm rot="10800000" flipV="1">
              <a:off x="5016501" y="1878009"/>
              <a:ext cx="1199825" cy="76937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85BAAD8-71D7-5B64-EBA8-4F2D1CB6D408}"/>
              </a:ext>
            </a:extLst>
          </p:cNvPr>
          <p:cNvSpPr txBox="1"/>
          <p:nvPr/>
        </p:nvSpPr>
        <p:spPr>
          <a:xfrm>
            <a:off x="2026260" y="1739444"/>
            <a:ext cx="299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2º passo: A razão social e o CNPJ informados no documento devem estar de acordo com as informações de vocês, cadastradas no sistema.</a:t>
            </a:r>
            <a:br>
              <a:rPr lang="pt-BR" sz="1400" dirty="0"/>
            </a:br>
            <a:r>
              <a:rPr lang="pt-BR" sz="1400" dirty="0"/>
              <a:t>Deve conter todos os cartões de ponto dos colaboradores listados no FGTS digital da referida competência.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38C41998-E1FD-DDBE-6BA2-9E9CF78EAD6E}"/>
              </a:ext>
            </a:extLst>
          </p:cNvPr>
          <p:cNvSpPr txBox="1"/>
          <p:nvPr/>
        </p:nvSpPr>
        <p:spPr>
          <a:xfrm>
            <a:off x="2026260" y="3558516"/>
            <a:ext cx="299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3º passo: Em casos de ausência por período de férias, licença médica, folga ou faltas, é necessário o registo das informações no período de ocorrência no documento.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>
                <a:solidFill>
                  <a:srgbClr val="FF0000"/>
                </a:solidFill>
              </a:rPr>
              <a:t>Atenção para o “Ponto britânico”!</a:t>
            </a:r>
            <a:br>
              <a:rPr lang="pt-BR" sz="1400" dirty="0">
                <a:solidFill>
                  <a:srgbClr val="FF0000"/>
                </a:solidFill>
              </a:rPr>
            </a:br>
            <a:r>
              <a:rPr lang="pt-BR" sz="1400" dirty="0">
                <a:solidFill>
                  <a:srgbClr val="FF0000"/>
                </a:solidFill>
              </a:rPr>
              <a:t>Não serão aceitos cartões de ponto que contenham horários de entrada e saída uniformes. Estes são considerados inválidos como prova, de acordo com a súmula nº 338, III do TST.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E928A61-5E13-B5C9-EE5F-9F50D197BE5A}"/>
              </a:ext>
            </a:extLst>
          </p:cNvPr>
          <p:cNvGrpSpPr/>
          <p:nvPr/>
        </p:nvGrpSpPr>
        <p:grpSpPr>
          <a:xfrm>
            <a:off x="5113867" y="3097164"/>
            <a:ext cx="3526366" cy="2601137"/>
            <a:chOff x="5113867" y="3097164"/>
            <a:chExt cx="3526366" cy="2601137"/>
          </a:xfrm>
        </p:grpSpPr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13ABC408-B03E-139A-D4EF-873E20CFC2E8}"/>
                </a:ext>
              </a:extLst>
            </p:cNvPr>
            <p:cNvSpPr/>
            <p:nvPr/>
          </p:nvSpPr>
          <p:spPr>
            <a:xfrm>
              <a:off x="7268633" y="3097164"/>
              <a:ext cx="1371600" cy="26011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8" name="Conector: Angulado 77">
              <a:extLst>
                <a:ext uri="{FF2B5EF4-FFF2-40B4-BE49-F238E27FC236}">
                  <a16:creationId xmlns:a16="http://schemas.microsoft.com/office/drawing/2014/main" id="{87B4260F-E81D-2DA6-1845-925347A84036}"/>
                </a:ext>
              </a:extLst>
            </p:cNvPr>
            <p:cNvCxnSpPr>
              <a:cxnSpLocks/>
              <a:stCxn id="75" idx="1"/>
            </p:cNvCxnSpPr>
            <p:nvPr/>
          </p:nvCxnSpPr>
          <p:spPr>
            <a:xfrm rot="10800000">
              <a:off x="5113867" y="3933947"/>
              <a:ext cx="2154766" cy="46378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FE571912-8B85-AC73-2032-5FD1193E6AC1}"/>
              </a:ext>
            </a:extLst>
          </p:cNvPr>
          <p:cNvSpPr/>
          <p:nvPr/>
        </p:nvSpPr>
        <p:spPr>
          <a:xfrm>
            <a:off x="6889750" y="1597025"/>
            <a:ext cx="1581150" cy="86469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6030C38-88E7-7E78-4819-A3B72115128C}"/>
              </a:ext>
            </a:extLst>
          </p:cNvPr>
          <p:cNvSpPr/>
          <p:nvPr/>
        </p:nvSpPr>
        <p:spPr>
          <a:xfrm>
            <a:off x="6801984" y="1739444"/>
            <a:ext cx="1581150" cy="86469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37BE21C-4A36-3946-69FD-3861C58E914D}"/>
              </a:ext>
            </a:extLst>
          </p:cNvPr>
          <p:cNvSpPr/>
          <p:nvPr/>
        </p:nvSpPr>
        <p:spPr>
          <a:xfrm>
            <a:off x="6725784" y="2047588"/>
            <a:ext cx="1581150" cy="86469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15BEAE3-A0C7-43DB-C313-E7F0D40B10BF}"/>
              </a:ext>
            </a:extLst>
          </p:cNvPr>
          <p:cNvSpPr/>
          <p:nvPr/>
        </p:nvSpPr>
        <p:spPr>
          <a:xfrm>
            <a:off x="8566150" y="2208837"/>
            <a:ext cx="839334" cy="70814"/>
          </a:xfrm>
          <a:prstGeom prst="rect">
            <a:avLst/>
          </a:prstGeom>
          <a:solidFill>
            <a:srgbClr val="E7EBE8"/>
          </a:solidFill>
          <a:ln>
            <a:solidFill>
              <a:srgbClr val="E7EB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DC690ED-9A18-507C-FFD0-8764763EAE27}"/>
              </a:ext>
            </a:extLst>
          </p:cNvPr>
          <p:cNvSpPr/>
          <p:nvPr/>
        </p:nvSpPr>
        <p:spPr>
          <a:xfrm>
            <a:off x="6756400" y="6096985"/>
            <a:ext cx="4042833" cy="21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Peixe nadando na água&#10;&#10;Descrição gerada automaticamente">
            <a:extLst>
              <a:ext uri="{FF2B5EF4-FFF2-40B4-BE49-F238E27FC236}">
                <a16:creationId xmlns:a16="http://schemas.microsoft.com/office/drawing/2014/main" id="{9D39BB6F-02D1-77B4-4920-6B15F33C5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eixe nadando na água&#10;&#10;Descrição gerada automaticamente">
            <a:extLst>
              <a:ext uri="{FF2B5EF4-FFF2-40B4-BE49-F238E27FC236}">
                <a16:creationId xmlns:a16="http://schemas.microsoft.com/office/drawing/2014/main" id="{28F9D33B-E595-AA47-B93E-1C6A7E50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2285AC3-2A5C-A264-86D9-E49643E270B1}"/>
              </a:ext>
            </a:extLst>
          </p:cNvPr>
          <p:cNvSpPr/>
          <p:nvPr/>
        </p:nvSpPr>
        <p:spPr>
          <a:xfrm>
            <a:off x="-20" y="-1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342900" y="574213"/>
            <a:ext cx="10058400" cy="1017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Folha de pagamento </a:t>
            </a:r>
            <a:r>
              <a:rPr lang="en-US" sz="5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analítica</a:t>
            </a:r>
            <a:endParaRPr lang="en-US" sz="5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1ACFBC-81A3-6C64-C3A7-C2699169F17B}"/>
              </a:ext>
            </a:extLst>
          </p:cNvPr>
          <p:cNvSpPr txBox="1"/>
          <p:nvPr/>
        </p:nvSpPr>
        <p:spPr>
          <a:xfrm>
            <a:off x="538013" y="3786580"/>
            <a:ext cx="7190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A folha de pagamento é um documento que reúne todas as informações referentes a remuneração fornecida aos funcionários da empresa.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3D4DE14-A8F2-172A-0C98-9A63972FE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, nome da empresa">
            <a:extLst>
              <a:ext uri="{FF2B5EF4-FFF2-40B4-BE49-F238E27FC236}">
                <a16:creationId xmlns:a16="http://schemas.microsoft.com/office/drawing/2014/main" id="{124415A9-7015-4280-8AF3-512FBB73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1E0ADCD-3A95-6DDB-205B-1AA3DDA8D0B1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060907754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C086BFE-B2F0-CA47-085E-E97A8139FEF5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Folha de pagamento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4341C18-406F-9974-E35F-0FFD1F01A172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5D4235C0-4A2A-E56E-C83E-19B975D7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" t="2548" r="2107"/>
          <a:stretch/>
        </p:blipFill>
        <p:spPr>
          <a:xfrm>
            <a:off x="5496561" y="1452879"/>
            <a:ext cx="6217920" cy="50807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3FB7F90-5FEC-9F93-B1AC-F1267499B9C3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1328F8E-DFEE-3F34-6005-30876E446FD9}"/>
              </a:ext>
            </a:extLst>
          </p:cNvPr>
          <p:cNvSpPr txBox="1"/>
          <p:nvPr/>
        </p:nvSpPr>
        <p:spPr>
          <a:xfrm>
            <a:off x="1914311" y="1323556"/>
            <a:ext cx="2919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1º passo: A razão social e o CNPJ informados no documento devem estar de acordo com o cadastro no sistema.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ACFA021-109B-0F4A-B056-A2BAE03B89A5}"/>
              </a:ext>
            </a:extLst>
          </p:cNvPr>
          <p:cNvGrpSpPr/>
          <p:nvPr/>
        </p:nvGrpSpPr>
        <p:grpSpPr>
          <a:xfrm>
            <a:off x="4833846" y="2113243"/>
            <a:ext cx="1811429" cy="191807"/>
            <a:chOff x="4833846" y="2113243"/>
            <a:chExt cx="1811429" cy="19180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B5EAD0E-3821-6F6E-5CE0-1036C517E189}"/>
                </a:ext>
              </a:extLst>
            </p:cNvPr>
            <p:cNvSpPr/>
            <p:nvPr/>
          </p:nvSpPr>
          <p:spPr>
            <a:xfrm>
              <a:off x="5556250" y="2171700"/>
              <a:ext cx="1089025" cy="13335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0FF64703-DFEC-C297-C4BA-836EB998C7FB}"/>
                </a:ext>
              </a:extLst>
            </p:cNvPr>
            <p:cNvCxnSpPr>
              <a:cxnSpLocks/>
              <a:stCxn id="12" idx="1"/>
              <a:endCxn id="23" idx="3"/>
            </p:cNvCxnSpPr>
            <p:nvPr/>
          </p:nvCxnSpPr>
          <p:spPr>
            <a:xfrm rot="10800000">
              <a:off x="4833846" y="2113243"/>
              <a:ext cx="722404" cy="125132"/>
            </a:xfrm>
            <a:prstGeom prst="bent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8A9D62A-46C4-1620-DCFB-2051339A5E77}"/>
              </a:ext>
            </a:extLst>
          </p:cNvPr>
          <p:cNvSpPr txBox="1"/>
          <p:nvPr/>
        </p:nvSpPr>
        <p:spPr>
          <a:xfrm>
            <a:off x="1914311" y="1913188"/>
            <a:ext cx="291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2º passo: A competência da folha de pagamento deve ser da mesma solicitada no Modal.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A8587DC-48A9-BD6E-503A-CB9F96C56A02}"/>
              </a:ext>
            </a:extLst>
          </p:cNvPr>
          <p:cNvGrpSpPr/>
          <p:nvPr/>
        </p:nvGrpSpPr>
        <p:grpSpPr>
          <a:xfrm>
            <a:off x="4873638" y="2692694"/>
            <a:ext cx="2559037" cy="120356"/>
            <a:chOff x="4873638" y="2692694"/>
            <a:chExt cx="2559037" cy="120356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C2C70A1-D02C-8898-4F45-3033CE5EAF64}"/>
                </a:ext>
              </a:extLst>
            </p:cNvPr>
            <p:cNvSpPr/>
            <p:nvPr/>
          </p:nvSpPr>
          <p:spPr>
            <a:xfrm>
              <a:off x="6343650" y="2698750"/>
              <a:ext cx="1089025" cy="1143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22C99609-E6F6-40B9-4B02-6278B7C4D2A2}"/>
                </a:ext>
              </a:extLst>
            </p:cNvPr>
            <p:cNvCxnSpPr>
              <a:cxnSpLocks/>
              <a:stCxn id="14" idx="1"/>
              <a:endCxn id="30" idx="3"/>
            </p:cNvCxnSpPr>
            <p:nvPr/>
          </p:nvCxnSpPr>
          <p:spPr>
            <a:xfrm rot="10800000">
              <a:off x="4873638" y="2692694"/>
              <a:ext cx="1470013" cy="63207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0CF7A98-6D42-823C-3AD9-C6799786E91D}"/>
              </a:ext>
            </a:extLst>
          </p:cNvPr>
          <p:cNvSpPr txBox="1"/>
          <p:nvPr/>
        </p:nvSpPr>
        <p:spPr>
          <a:xfrm>
            <a:off x="1954102" y="2338750"/>
            <a:ext cx="291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3º passo: Os nomes dos colaboradores presentes no FGTS digital devem constar nas folhas de pagamento e devem estar cadastrado no campo de Efetivos.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D0D8F89-630C-761F-F49E-BDEFCD8E3A08}"/>
              </a:ext>
            </a:extLst>
          </p:cNvPr>
          <p:cNvGrpSpPr/>
          <p:nvPr/>
        </p:nvGrpSpPr>
        <p:grpSpPr>
          <a:xfrm>
            <a:off x="4921056" y="3196166"/>
            <a:ext cx="6703677" cy="715433"/>
            <a:chOff x="4921056" y="3196166"/>
            <a:chExt cx="6703677" cy="715433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E993CB5-5578-887D-888D-5C65261721B9}"/>
                </a:ext>
              </a:extLst>
            </p:cNvPr>
            <p:cNvSpPr/>
            <p:nvPr/>
          </p:nvSpPr>
          <p:spPr>
            <a:xfrm>
              <a:off x="5556250" y="3196166"/>
              <a:ext cx="6068483" cy="71543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7E289A48-7641-9B05-0D82-2A0C9D95FC33}"/>
                </a:ext>
              </a:extLst>
            </p:cNvPr>
            <p:cNvCxnSpPr>
              <a:cxnSpLocks/>
              <a:stCxn id="15" idx="1"/>
              <a:endCxn id="33" idx="3"/>
            </p:cNvCxnSpPr>
            <p:nvPr/>
          </p:nvCxnSpPr>
          <p:spPr>
            <a:xfrm rot="10800000">
              <a:off x="4921056" y="3396221"/>
              <a:ext cx="635195" cy="1576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7527D26-9614-0BB2-E0FC-316CD8B9D3DD}"/>
              </a:ext>
            </a:extLst>
          </p:cNvPr>
          <p:cNvSpPr txBox="1"/>
          <p:nvPr/>
        </p:nvSpPr>
        <p:spPr>
          <a:xfrm>
            <a:off x="2001520" y="3196166"/>
            <a:ext cx="2919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4º passo: Observem que a folha de pagamento deve ser idealmente a </a:t>
            </a:r>
            <a:r>
              <a:rPr lang="pt-BR" sz="1000" b="1" dirty="0">
                <a:solidFill>
                  <a:srgbClr val="FF0000"/>
                </a:solidFill>
              </a:rPr>
              <a:t>analítica</a:t>
            </a:r>
            <a:r>
              <a:rPr lang="pt-BR" sz="1000" dirty="0"/>
              <a:t>.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732AC8C-8E9A-66A5-9B96-7D9E4233F330}"/>
              </a:ext>
            </a:extLst>
          </p:cNvPr>
          <p:cNvGrpSpPr/>
          <p:nvPr/>
        </p:nvGrpSpPr>
        <p:grpSpPr>
          <a:xfrm>
            <a:off x="4873637" y="3993262"/>
            <a:ext cx="4540238" cy="1432360"/>
            <a:chOff x="4873637" y="3993262"/>
            <a:chExt cx="4540238" cy="143236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C6D4154-ECD7-DA90-C8CC-DCFB5A361880}"/>
                </a:ext>
              </a:extLst>
            </p:cNvPr>
            <p:cNvSpPr/>
            <p:nvPr/>
          </p:nvSpPr>
          <p:spPr>
            <a:xfrm>
              <a:off x="8134350" y="3993262"/>
              <a:ext cx="1279525" cy="127887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: Angulado 33">
              <a:extLst>
                <a:ext uri="{FF2B5EF4-FFF2-40B4-BE49-F238E27FC236}">
                  <a16:creationId xmlns:a16="http://schemas.microsoft.com/office/drawing/2014/main" id="{6B5AEFA9-4CAE-BC26-A03D-9A3571C0EE42}"/>
                </a:ext>
              </a:extLst>
            </p:cNvPr>
            <p:cNvCxnSpPr>
              <a:cxnSpLocks/>
              <a:stCxn id="16" idx="2"/>
              <a:endCxn id="42" idx="3"/>
            </p:cNvCxnSpPr>
            <p:nvPr/>
          </p:nvCxnSpPr>
          <p:spPr>
            <a:xfrm rot="5400000">
              <a:off x="6171639" y="2823147"/>
              <a:ext cx="1304473" cy="3900477"/>
            </a:xfrm>
            <a:prstGeom prst="bentConnector2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3AED595-A0E4-6973-2586-C05FDC2C4149}"/>
              </a:ext>
            </a:extLst>
          </p:cNvPr>
          <p:cNvSpPr txBox="1"/>
          <p:nvPr/>
        </p:nvSpPr>
        <p:spPr>
          <a:xfrm>
            <a:off x="1954101" y="5071679"/>
            <a:ext cx="291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5º passo: O valor líquido recebido pelo colaborador deve ser o mesmo do Comprovante bancário de pagamento de salários, que veremos a seguir.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A9D0F9A-02C1-0FED-8292-1E8A7E8F383A}"/>
              </a:ext>
            </a:extLst>
          </p:cNvPr>
          <p:cNvSpPr/>
          <p:nvPr/>
        </p:nvSpPr>
        <p:spPr>
          <a:xfrm>
            <a:off x="5578475" y="1621857"/>
            <a:ext cx="3232325" cy="237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b="1">
                <a:solidFill>
                  <a:schemeClr val="tx1"/>
                </a:solidFill>
              </a:rPr>
              <a:t>Razão Social:</a:t>
            </a:r>
            <a:br>
              <a:rPr lang="pt-BR" sz="600" b="1">
                <a:solidFill>
                  <a:schemeClr val="tx1"/>
                </a:solidFill>
              </a:rPr>
            </a:br>
            <a:r>
              <a:rPr lang="pt-BR" sz="600" b="1">
                <a:solidFill>
                  <a:schemeClr val="tx1"/>
                </a:solidFill>
              </a:rPr>
              <a:t>CNPJ: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CADD24D-CCCA-6CD8-18F3-5AA78D5FE60A}"/>
              </a:ext>
            </a:extLst>
          </p:cNvPr>
          <p:cNvSpPr/>
          <p:nvPr/>
        </p:nvSpPr>
        <p:spPr>
          <a:xfrm>
            <a:off x="10144125" y="1609968"/>
            <a:ext cx="987425" cy="148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DEC2F33-AAE6-4749-1363-F45340356519}"/>
              </a:ext>
            </a:extLst>
          </p:cNvPr>
          <p:cNvGrpSpPr/>
          <p:nvPr/>
        </p:nvGrpSpPr>
        <p:grpSpPr>
          <a:xfrm>
            <a:off x="4833847" y="1587500"/>
            <a:ext cx="2894104" cy="296741"/>
            <a:chOff x="4833846" y="1587500"/>
            <a:chExt cx="6373903" cy="162983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B7F7F20-B36D-3552-843E-B613C9AED610}"/>
                </a:ext>
              </a:extLst>
            </p:cNvPr>
            <p:cNvSpPr/>
            <p:nvPr/>
          </p:nvSpPr>
          <p:spPr>
            <a:xfrm>
              <a:off x="5541432" y="1587500"/>
              <a:ext cx="5666317" cy="16298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: Angulado 17">
              <a:extLst>
                <a:ext uri="{FF2B5EF4-FFF2-40B4-BE49-F238E27FC236}">
                  <a16:creationId xmlns:a16="http://schemas.microsoft.com/office/drawing/2014/main" id="{66195037-82E2-CFF1-D36B-6D769493203B}"/>
                </a:ext>
              </a:extLst>
            </p:cNvPr>
            <p:cNvCxnSpPr>
              <a:cxnSpLocks/>
              <a:stCxn id="10" idx="1"/>
              <a:endCxn id="19" idx="3"/>
            </p:cNvCxnSpPr>
            <p:nvPr/>
          </p:nvCxnSpPr>
          <p:spPr>
            <a:xfrm rot="10800000">
              <a:off x="4833846" y="1600556"/>
              <a:ext cx="707586" cy="68437"/>
            </a:xfrm>
            <a:prstGeom prst="bentConnector3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1ABCCAD-539A-C61F-C634-C8697DBD094C}"/>
              </a:ext>
            </a:extLst>
          </p:cNvPr>
          <p:cNvSpPr/>
          <p:nvPr/>
        </p:nvSpPr>
        <p:spPr>
          <a:xfrm>
            <a:off x="6413500" y="2717800"/>
            <a:ext cx="938213" cy="76200"/>
          </a:xfrm>
          <a:prstGeom prst="rec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4BB1A9A-6B87-9514-C140-7FADA830900C}"/>
              </a:ext>
            </a:extLst>
          </p:cNvPr>
          <p:cNvSpPr/>
          <p:nvPr/>
        </p:nvSpPr>
        <p:spPr>
          <a:xfrm>
            <a:off x="8055598" y="2724668"/>
            <a:ext cx="480390" cy="76200"/>
          </a:xfrm>
          <a:prstGeom prst="rec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56FAA71-4498-91A7-09EF-B3364DB0AE24}"/>
              </a:ext>
            </a:extLst>
          </p:cNvPr>
          <p:cNvSpPr/>
          <p:nvPr/>
        </p:nvSpPr>
        <p:spPr>
          <a:xfrm>
            <a:off x="6381368" y="4427512"/>
            <a:ext cx="938213" cy="76200"/>
          </a:xfrm>
          <a:prstGeom prst="rec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7FF04F15-778C-9D13-B2DD-B6C9A395CFE7}"/>
              </a:ext>
            </a:extLst>
          </p:cNvPr>
          <p:cNvSpPr/>
          <p:nvPr/>
        </p:nvSpPr>
        <p:spPr>
          <a:xfrm>
            <a:off x="8055598" y="4435944"/>
            <a:ext cx="500591" cy="68352"/>
          </a:xfrm>
          <a:prstGeom prst="rec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6B17ECB-83F0-497F-5A02-5C30831B5692}"/>
              </a:ext>
            </a:extLst>
          </p:cNvPr>
          <p:cNvSpPr/>
          <p:nvPr/>
        </p:nvSpPr>
        <p:spPr>
          <a:xfrm>
            <a:off x="6381368" y="6040794"/>
            <a:ext cx="1444115" cy="80606"/>
          </a:xfrm>
          <a:prstGeom prst="rec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DA24F3A-CFBB-C021-CA66-1550EF1BBC5B}"/>
              </a:ext>
            </a:extLst>
          </p:cNvPr>
          <p:cNvSpPr/>
          <p:nvPr/>
        </p:nvSpPr>
        <p:spPr>
          <a:xfrm>
            <a:off x="8055598" y="6048917"/>
            <a:ext cx="472893" cy="55321"/>
          </a:xfrm>
          <a:prstGeom prst="rect">
            <a:avLst/>
          </a:prstGeom>
          <a:solidFill>
            <a:srgbClr val="D1D1D1"/>
          </a:solidFill>
          <a:ln>
            <a:solidFill>
              <a:srgbClr val="D1D1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 descr="Peixe nadando na água&#10;&#10;Descrição gerada automaticamente">
            <a:extLst>
              <a:ext uri="{FF2B5EF4-FFF2-40B4-BE49-F238E27FC236}">
                <a16:creationId xmlns:a16="http://schemas.microsoft.com/office/drawing/2014/main" id="{C559B9AA-7225-BBB1-1AD6-ACBC38930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3" grpId="0"/>
      <p:bldP spid="30" grpId="0"/>
      <p:bldP spid="33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eixe nadando na água&#10;&#10;Descrição gerada automaticamente">
            <a:extLst>
              <a:ext uri="{FF2B5EF4-FFF2-40B4-BE49-F238E27FC236}">
                <a16:creationId xmlns:a16="http://schemas.microsoft.com/office/drawing/2014/main" id="{82B365F4-9C61-5BCB-B706-C0F9B64D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6466F83-34E8-1452-5C9F-B77E73BB5B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1181100" y="1385173"/>
            <a:ext cx="9829800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77500" lnSpcReduction="20000"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5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Comprovante bancário de pagamento de salários</a:t>
            </a:r>
          </a:p>
          <a:p>
            <a:pPr algn="l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99FACB-49E2-45CC-8D1B-A5E42A3B7FDC}"/>
              </a:ext>
            </a:extLst>
          </p:cNvPr>
          <p:cNvSpPr txBox="1"/>
          <p:nvPr/>
        </p:nvSpPr>
        <p:spPr>
          <a:xfrm>
            <a:off x="514850" y="3785613"/>
            <a:ext cx="81165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defRPr>
            </a:lvl1pPr>
          </a:lstStyle>
          <a:p>
            <a:r>
              <a:rPr lang="pt-BR" dirty="0"/>
              <a:t>É o comprovante bancário de transferência que atesta que o pagamento de salários foi efetivamente realizado pelo empregador.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1234ED5-5C32-226B-9256-62F138666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, nome da empresa">
            <a:extLst>
              <a:ext uri="{FF2B5EF4-FFF2-40B4-BE49-F238E27FC236}">
                <a16:creationId xmlns:a16="http://schemas.microsoft.com/office/drawing/2014/main" id="{A500EDB7-F54B-0E6E-E84A-C103CD56A7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B33543-38C5-9286-C9CE-9893B733C77C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057589844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3E5072-F28E-6810-C33F-6121BB6B936E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Comprovante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bancário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pagamento de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salários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BAFCF17-E8F0-EE22-BA1A-D948719E6DC3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0E5096DC-06F1-3C83-97B2-1785F224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97" y="1402586"/>
            <a:ext cx="6302509" cy="49977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2DEA63B-983F-80C8-490A-5712A7C5C177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C61C61E-D0FE-76F6-547E-523B0D6CCED7}"/>
              </a:ext>
            </a:extLst>
          </p:cNvPr>
          <p:cNvGrpSpPr/>
          <p:nvPr/>
        </p:nvGrpSpPr>
        <p:grpSpPr>
          <a:xfrm>
            <a:off x="4833846" y="1714648"/>
            <a:ext cx="3383054" cy="1809602"/>
            <a:chOff x="4833846" y="1714648"/>
            <a:chExt cx="3383054" cy="180960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B15E928A-B3CB-5072-A142-86534E2AC015}"/>
                </a:ext>
              </a:extLst>
            </p:cNvPr>
            <p:cNvSpPr/>
            <p:nvPr/>
          </p:nvSpPr>
          <p:spPr>
            <a:xfrm>
              <a:off x="5438776" y="3086100"/>
              <a:ext cx="1017588" cy="190500"/>
            </a:xfrm>
            <a:prstGeom prst="rect">
              <a:avLst/>
            </a:prstGeom>
            <a:noFill/>
            <a:ln w="19050">
              <a:solidFill>
                <a:srgbClr val="5DBB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CF19CEA-739B-8D4A-8038-AC164BD57CFC}"/>
                </a:ext>
              </a:extLst>
            </p:cNvPr>
            <p:cNvSpPr/>
            <p:nvPr/>
          </p:nvSpPr>
          <p:spPr>
            <a:xfrm>
              <a:off x="7550150" y="3333750"/>
              <a:ext cx="666750" cy="190500"/>
            </a:xfrm>
            <a:prstGeom prst="rect">
              <a:avLst/>
            </a:prstGeom>
            <a:noFill/>
            <a:ln w="19050">
              <a:solidFill>
                <a:srgbClr val="5DBB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: Angulado 11">
              <a:extLst>
                <a:ext uri="{FF2B5EF4-FFF2-40B4-BE49-F238E27FC236}">
                  <a16:creationId xmlns:a16="http://schemas.microsoft.com/office/drawing/2014/main" id="{3C05D6D0-87BD-7BEF-B10D-7FC89AC5C0D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6456364" y="3181350"/>
              <a:ext cx="1093786" cy="247650"/>
            </a:xfrm>
            <a:prstGeom prst="bentConnector3">
              <a:avLst/>
            </a:prstGeom>
            <a:ln w="19050">
              <a:solidFill>
                <a:srgbClr val="5DBB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: Angulado 19">
              <a:extLst>
                <a:ext uri="{FF2B5EF4-FFF2-40B4-BE49-F238E27FC236}">
                  <a16:creationId xmlns:a16="http://schemas.microsoft.com/office/drawing/2014/main" id="{6B9AC583-30FA-9704-E7E0-61B604CA14B9}"/>
                </a:ext>
              </a:extLst>
            </p:cNvPr>
            <p:cNvCxnSpPr>
              <a:cxnSpLocks/>
              <a:stCxn id="9" idx="1"/>
              <a:endCxn id="41" idx="3"/>
            </p:cNvCxnSpPr>
            <p:nvPr/>
          </p:nvCxnSpPr>
          <p:spPr>
            <a:xfrm rot="10800000">
              <a:off x="4833846" y="1714648"/>
              <a:ext cx="604930" cy="1466703"/>
            </a:xfrm>
            <a:prstGeom prst="bentConnector3">
              <a:avLst>
                <a:gd name="adj1" fmla="val 26606"/>
              </a:avLst>
            </a:prstGeom>
            <a:ln w="19050">
              <a:solidFill>
                <a:srgbClr val="5DBB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BED5FCA-9210-8AEA-6BD4-B83806FD82D0}"/>
              </a:ext>
            </a:extLst>
          </p:cNvPr>
          <p:cNvSpPr txBox="1"/>
          <p:nvPr/>
        </p:nvSpPr>
        <p:spPr>
          <a:xfrm>
            <a:off x="1914311" y="1414565"/>
            <a:ext cx="2919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o cadastro no sistema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012379D-FE8E-56BB-B33A-1C5150BC3B0A}"/>
              </a:ext>
            </a:extLst>
          </p:cNvPr>
          <p:cNvSpPr txBox="1"/>
          <p:nvPr/>
        </p:nvSpPr>
        <p:spPr>
          <a:xfrm>
            <a:off x="1914311" y="2122074"/>
            <a:ext cx="29195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Os nomes dos colaboradores devem ser os mesmos da folha de pagamento, devem estar sinalizados no FGTS Digital e cadastrados no campo efetivos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338FBFC-533A-ACDE-0F60-C23ABDB2178B}"/>
              </a:ext>
            </a:extLst>
          </p:cNvPr>
          <p:cNvGrpSpPr/>
          <p:nvPr/>
        </p:nvGrpSpPr>
        <p:grpSpPr>
          <a:xfrm>
            <a:off x="4824537" y="3507941"/>
            <a:ext cx="4303588" cy="1514612"/>
            <a:chOff x="4824537" y="3507941"/>
            <a:chExt cx="4303588" cy="1514612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2AA85DF-16D5-6654-6A8C-DC568B8CC74F}"/>
                </a:ext>
              </a:extLst>
            </p:cNvPr>
            <p:cNvSpPr/>
            <p:nvPr/>
          </p:nvSpPr>
          <p:spPr>
            <a:xfrm>
              <a:off x="8626793" y="4832053"/>
              <a:ext cx="501332" cy="190500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5" name="Conector: Angulado 44">
              <a:extLst>
                <a:ext uri="{FF2B5EF4-FFF2-40B4-BE49-F238E27FC236}">
                  <a16:creationId xmlns:a16="http://schemas.microsoft.com/office/drawing/2014/main" id="{A83D94D1-EE54-3467-4246-4193627D2F0D}"/>
                </a:ext>
              </a:extLst>
            </p:cNvPr>
            <p:cNvCxnSpPr>
              <a:cxnSpLocks/>
              <a:stCxn id="17" idx="1"/>
              <a:endCxn id="46" idx="3"/>
            </p:cNvCxnSpPr>
            <p:nvPr/>
          </p:nvCxnSpPr>
          <p:spPr>
            <a:xfrm rot="10800000">
              <a:off x="4824537" y="3507941"/>
              <a:ext cx="3802257" cy="1419363"/>
            </a:xfrm>
            <a:prstGeom prst="bentConnector3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F645859B-B084-DF18-7D1F-DEF059E13990}"/>
              </a:ext>
            </a:extLst>
          </p:cNvPr>
          <p:cNvSpPr txBox="1"/>
          <p:nvPr/>
        </p:nvSpPr>
        <p:spPr>
          <a:xfrm>
            <a:off x="1905001" y="3207858"/>
            <a:ext cx="29195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A data do crédito/competência deve ser relacionada com a que o sistema solicita no Modal.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63745EE-0CA1-7FC2-8F77-C0C0D8A7F317}"/>
              </a:ext>
            </a:extLst>
          </p:cNvPr>
          <p:cNvGrpSpPr/>
          <p:nvPr/>
        </p:nvGrpSpPr>
        <p:grpSpPr>
          <a:xfrm>
            <a:off x="4829191" y="4253747"/>
            <a:ext cx="5713501" cy="770623"/>
            <a:chOff x="4829192" y="4251930"/>
            <a:chExt cx="5713501" cy="770623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9B1561B-E081-FC86-7E61-6989F3B897CF}"/>
                </a:ext>
              </a:extLst>
            </p:cNvPr>
            <p:cNvSpPr/>
            <p:nvPr/>
          </p:nvSpPr>
          <p:spPr>
            <a:xfrm>
              <a:off x="10196513" y="4832053"/>
              <a:ext cx="346180" cy="190500"/>
            </a:xfrm>
            <a:prstGeom prst="rect">
              <a:avLst/>
            </a:prstGeom>
            <a:noFill/>
            <a:ln w="19050">
              <a:solidFill>
                <a:srgbClr val="5DBB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0" name="Conector: Angulado 49">
              <a:extLst>
                <a:ext uri="{FF2B5EF4-FFF2-40B4-BE49-F238E27FC236}">
                  <a16:creationId xmlns:a16="http://schemas.microsoft.com/office/drawing/2014/main" id="{62FA4F1C-6162-E55A-5E6F-0F8A52D72679}"/>
                </a:ext>
              </a:extLst>
            </p:cNvPr>
            <p:cNvCxnSpPr>
              <a:cxnSpLocks/>
              <a:stCxn id="16" idx="0"/>
              <a:endCxn id="53" idx="3"/>
            </p:cNvCxnSpPr>
            <p:nvPr/>
          </p:nvCxnSpPr>
          <p:spPr>
            <a:xfrm rot="16200000" flipV="1">
              <a:off x="7309336" y="1771786"/>
              <a:ext cx="580123" cy="5540412"/>
            </a:xfrm>
            <a:prstGeom prst="bentConnector2">
              <a:avLst/>
            </a:prstGeom>
            <a:ln w="19050">
              <a:solidFill>
                <a:srgbClr val="5DBB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A61CE6C-286D-47FE-71EC-988336EFE9FE}"/>
              </a:ext>
            </a:extLst>
          </p:cNvPr>
          <p:cNvSpPr txBox="1"/>
          <p:nvPr/>
        </p:nvSpPr>
        <p:spPr>
          <a:xfrm>
            <a:off x="1909655" y="4038303"/>
            <a:ext cx="2919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4º passo: O valor pago deve ser o mesmo valor líquido da folha de pagamento.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0A6A2EE-1BC4-1E91-D714-8CEE2021D907}"/>
              </a:ext>
            </a:extLst>
          </p:cNvPr>
          <p:cNvSpPr txBox="1"/>
          <p:nvPr/>
        </p:nvSpPr>
        <p:spPr>
          <a:xfrm>
            <a:off x="1921329" y="4501336"/>
            <a:ext cx="2919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5º passo: Código de autenticação da transação bancária.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0553266D-F787-C1C9-46D7-5F48C2B5BC0B}"/>
              </a:ext>
            </a:extLst>
          </p:cNvPr>
          <p:cNvSpPr txBox="1"/>
          <p:nvPr/>
        </p:nvSpPr>
        <p:spPr>
          <a:xfrm>
            <a:off x="1940057" y="5129875"/>
            <a:ext cx="3117904" cy="144655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Cada banco emite um comprovante diferente. </a:t>
            </a:r>
          </a:p>
          <a:p>
            <a:pPr algn="just"/>
            <a:r>
              <a:rPr lang="pt-BR" sz="1100" dirty="0">
                <a:solidFill>
                  <a:srgbClr val="FF0000"/>
                </a:solidFill>
              </a:rPr>
              <a:t>Não há um layout padrão a ser enviado.</a:t>
            </a:r>
            <a:br>
              <a:rPr lang="pt-BR" sz="1100" dirty="0">
                <a:solidFill>
                  <a:srgbClr val="FF0000"/>
                </a:solidFill>
              </a:rPr>
            </a:br>
            <a:r>
              <a:rPr lang="pt-BR" sz="1100" dirty="0">
                <a:solidFill>
                  <a:srgbClr val="FF0000"/>
                </a:solidFill>
              </a:rPr>
              <a:t>Vale lembrar que o pagamento pode ser efetuado via Pix. Mas deve conter as mesmas informações citadas acima. </a:t>
            </a:r>
            <a:br>
              <a:rPr lang="pt-BR" sz="1100" dirty="0">
                <a:solidFill>
                  <a:srgbClr val="FF0000"/>
                </a:solidFill>
              </a:rPr>
            </a:br>
            <a:r>
              <a:rPr lang="pt-BR" sz="1100" dirty="0">
                <a:solidFill>
                  <a:srgbClr val="FF0000"/>
                </a:solidFill>
              </a:rPr>
              <a:t>Caso o pagamento seja em dinheiro, deve-se enviar o contracheque assinado de todos os colaboradores.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79F942A-10FD-E166-9DCF-B6231163CC5F}"/>
              </a:ext>
            </a:extLst>
          </p:cNvPr>
          <p:cNvGrpSpPr/>
          <p:nvPr/>
        </p:nvGrpSpPr>
        <p:grpSpPr>
          <a:xfrm>
            <a:off x="4833846" y="2591435"/>
            <a:ext cx="1380687" cy="1557358"/>
            <a:chOff x="4833846" y="2591435"/>
            <a:chExt cx="1380687" cy="1557358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B968018E-4BA8-A65C-87DC-C696CF096E8C}"/>
                </a:ext>
              </a:extLst>
            </p:cNvPr>
            <p:cNvSpPr/>
            <p:nvPr/>
          </p:nvSpPr>
          <p:spPr>
            <a:xfrm>
              <a:off x="5438776" y="3958293"/>
              <a:ext cx="775757" cy="190500"/>
            </a:xfrm>
            <a:prstGeom prst="rect">
              <a:avLst/>
            </a:prstGeom>
            <a:noFill/>
            <a:ln w="19050">
              <a:solidFill>
                <a:srgbClr val="5DBB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: Angulado 21">
              <a:extLst>
                <a:ext uri="{FF2B5EF4-FFF2-40B4-BE49-F238E27FC236}">
                  <a16:creationId xmlns:a16="http://schemas.microsoft.com/office/drawing/2014/main" id="{DDA5207F-924E-8A61-01CD-9651AB643428}"/>
                </a:ext>
              </a:extLst>
            </p:cNvPr>
            <p:cNvCxnSpPr>
              <a:stCxn id="15" idx="1"/>
              <a:endCxn id="43" idx="3"/>
            </p:cNvCxnSpPr>
            <p:nvPr/>
          </p:nvCxnSpPr>
          <p:spPr>
            <a:xfrm rot="10800000">
              <a:off x="4833846" y="2591435"/>
              <a:ext cx="604930" cy="14621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5DBB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50307E2-C980-E74E-89F9-49A917A40AA3}"/>
              </a:ext>
            </a:extLst>
          </p:cNvPr>
          <p:cNvGrpSpPr/>
          <p:nvPr/>
        </p:nvGrpSpPr>
        <p:grpSpPr>
          <a:xfrm>
            <a:off x="4840865" y="4716781"/>
            <a:ext cx="1505959" cy="930106"/>
            <a:chOff x="4840865" y="4716781"/>
            <a:chExt cx="1505959" cy="930106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81949789-1FEE-8E84-69CE-A94DB2F24398}"/>
                </a:ext>
              </a:extLst>
            </p:cNvPr>
            <p:cNvSpPr/>
            <p:nvPr/>
          </p:nvSpPr>
          <p:spPr>
            <a:xfrm>
              <a:off x="5438775" y="5456387"/>
              <a:ext cx="908049" cy="190500"/>
            </a:xfrm>
            <a:prstGeom prst="rect">
              <a:avLst/>
            </a:prstGeom>
            <a:noFill/>
            <a:ln w="19050">
              <a:solidFill>
                <a:srgbClr val="5DBBE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5" name="Conector: Angulado 24">
              <a:extLst>
                <a:ext uri="{FF2B5EF4-FFF2-40B4-BE49-F238E27FC236}">
                  <a16:creationId xmlns:a16="http://schemas.microsoft.com/office/drawing/2014/main" id="{72C9C0AC-9BAC-B31B-EE4C-526B12AEDA5A}"/>
                </a:ext>
              </a:extLst>
            </p:cNvPr>
            <p:cNvCxnSpPr>
              <a:cxnSpLocks/>
              <a:stCxn id="18" idx="1"/>
              <a:endCxn id="59" idx="3"/>
            </p:cNvCxnSpPr>
            <p:nvPr/>
          </p:nvCxnSpPr>
          <p:spPr>
            <a:xfrm rot="10800000">
              <a:off x="4840865" y="4716781"/>
              <a:ext cx="597911" cy="834857"/>
            </a:xfrm>
            <a:prstGeom prst="bentConnector3">
              <a:avLst/>
            </a:prstGeom>
            <a:ln w="19050">
              <a:solidFill>
                <a:srgbClr val="5DBBE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222257E1-5484-130C-A743-CE6514E574A3}"/>
              </a:ext>
            </a:extLst>
          </p:cNvPr>
          <p:cNvSpPr/>
          <p:nvPr/>
        </p:nvSpPr>
        <p:spPr>
          <a:xfrm>
            <a:off x="5461128" y="3183456"/>
            <a:ext cx="973010" cy="74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E504158-5481-55BC-DAEA-308E10851907}"/>
              </a:ext>
            </a:extLst>
          </p:cNvPr>
          <p:cNvSpPr/>
          <p:nvPr/>
        </p:nvSpPr>
        <p:spPr>
          <a:xfrm>
            <a:off x="7577138" y="3441689"/>
            <a:ext cx="614362" cy="60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4D4CA31-64FB-76E2-D46A-069D57875442}"/>
              </a:ext>
            </a:extLst>
          </p:cNvPr>
          <p:cNvSpPr/>
          <p:nvPr/>
        </p:nvSpPr>
        <p:spPr>
          <a:xfrm>
            <a:off x="5467134" y="4067837"/>
            <a:ext cx="7050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1DBE712-9A55-F89F-EB31-02D6BB5FDB3A}"/>
              </a:ext>
            </a:extLst>
          </p:cNvPr>
          <p:cNvSpPr/>
          <p:nvPr/>
        </p:nvSpPr>
        <p:spPr>
          <a:xfrm>
            <a:off x="7411864" y="4067837"/>
            <a:ext cx="7050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 descr="Peixe nadando na água&#10;&#10;Descrição gerada automaticamente">
            <a:extLst>
              <a:ext uri="{FF2B5EF4-FFF2-40B4-BE49-F238E27FC236}">
                <a16:creationId xmlns:a16="http://schemas.microsoft.com/office/drawing/2014/main" id="{3F12B871-09B8-DDF2-C44E-74F0CF5BAC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3" grpId="0"/>
      <p:bldP spid="46" grpId="0"/>
      <p:bldP spid="53" grpId="0"/>
      <p:bldP spid="59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eixe nadando na água&#10;&#10;Descrição gerada automaticamente">
            <a:extLst>
              <a:ext uri="{FF2B5EF4-FFF2-40B4-BE49-F238E27FC236}">
                <a16:creationId xmlns:a16="http://schemas.microsoft.com/office/drawing/2014/main" id="{039BEE83-48A9-40F2-32C6-B61AF4727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0A4241E-3A68-51BF-277D-C296A8AF1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1228725" y="-668338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Vale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Refeição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Relação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Beneficiários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B921729-5C85-65EF-271F-A9F4E215ABF6}"/>
              </a:ext>
            </a:extLst>
          </p:cNvPr>
          <p:cNvSpPr txBox="1"/>
          <p:nvPr/>
        </p:nvSpPr>
        <p:spPr>
          <a:xfrm>
            <a:off x="530860" y="3797345"/>
            <a:ext cx="993394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400" dirty="0">
                <a:latin typeface="-apple-system"/>
              </a:rPr>
              <a:t>É o documento que contém a lista de todos os beneficiários do vale alimentação pago pelo empregador. Essa pode ser uma obrigatoriedade prevista em Acordo Coletivo, Convenção Coletiva ou contrato.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1380B8BA-7509-E7D1-1DC8-39C5F7486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, nome da empresa">
            <a:extLst>
              <a:ext uri="{FF2B5EF4-FFF2-40B4-BE49-F238E27FC236}">
                <a16:creationId xmlns:a16="http://schemas.microsoft.com/office/drawing/2014/main" id="{FA2CA372-260C-B782-D17E-EE83DF675E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7C1513-FAED-40A6-CBC1-566582698822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247561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581BB42-63F4-CA5E-6B48-DA865AE6DFEC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Vale Refeição - Relação de Beneficiários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79658734-BC27-D464-88BC-57B94A96C6DB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9DB7D5-2D30-F08D-D0B1-0E8F4BB5D18A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DBCD954-535B-2F3C-8FC1-879E7224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993" y="1386979"/>
            <a:ext cx="3956253" cy="49532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7FBB629-5E0B-DBD7-0829-72C42627B151}"/>
              </a:ext>
            </a:extLst>
          </p:cNvPr>
          <p:cNvGrpSpPr/>
          <p:nvPr/>
        </p:nvGrpSpPr>
        <p:grpSpPr>
          <a:xfrm>
            <a:off x="6666530" y="1444625"/>
            <a:ext cx="2694958" cy="1602304"/>
            <a:chOff x="6666530" y="1444625"/>
            <a:chExt cx="2694958" cy="160230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3473017-1A1E-B338-4CC0-B7DE81F4A0F4}"/>
                </a:ext>
              </a:extLst>
            </p:cNvPr>
            <p:cNvSpPr/>
            <p:nvPr/>
          </p:nvSpPr>
          <p:spPr>
            <a:xfrm>
              <a:off x="7829550" y="1444625"/>
              <a:ext cx="1531938" cy="10160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: Angulado 15">
              <a:extLst>
                <a:ext uri="{FF2B5EF4-FFF2-40B4-BE49-F238E27FC236}">
                  <a16:creationId xmlns:a16="http://schemas.microsoft.com/office/drawing/2014/main" id="{2AEB3370-FF77-0484-C9FE-F072228B11C3}"/>
                </a:ext>
              </a:extLst>
            </p:cNvPr>
            <p:cNvCxnSpPr>
              <a:cxnSpLocks/>
              <a:stCxn id="12" idx="1"/>
              <a:endCxn id="35" idx="3"/>
            </p:cNvCxnSpPr>
            <p:nvPr/>
          </p:nvCxnSpPr>
          <p:spPr>
            <a:xfrm rot="10800000" flipV="1">
              <a:off x="6666530" y="1495425"/>
              <a:ext cx="1163021" cy="1551504"/>
            </a:xfrm>
            <a:prstGeom prst="bentConnector3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28760CF3-161E-1025-49DE-D7AA414FD927}"/>
              </a:ext>
            </a:extLst>
          </p:cNvPr>
          <p:cNvGrpSpPr/>
          <p:nvPr/>
        </p:nvGrpSpPr>
        <p:grpSpPr>
          <a:xfrm>
            <a:off x="6664359" y="1578471"/>
            <a:ext cx="3024154" cy="2507693"/>
            <a:chOff x="6664359" y="1565771"/>
            <a:chExt cx="3024154" cy="2507693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761F713E-FCF6-A8E7-6A4E-0EF92659D444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9232901" y="1667371"/>
              <a:ext cx="0" cy="119799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AD2A7CAB-92D5-5370-7071-74AB070E5080}"/>
                </a:ext>
              </a:extLst>
            </p:cNvPr>
            <p:cNvGrpSpPr/>
            <p:nvPr/>
          </p:nvGrpSpPr>
          <p:grpSpPr>
            <a:xfrm>
              <a:off x="6664359" y="1565771"/>
              <a:ext cx="3024154" cy="2507693"/>
              <a:chOff x="6664359" y="1565771"/>
              <a:chExt cx="3024154" cy="2507693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A6B69AF6-42F5-7353-773D-3DB934F8E6C5}"/>
                  </a:ext>
                </a:extLst>
              </p:cNvPr>
              <p:cNvSpPr/>
              <p:nvPr/>
            </p:nvSpPr>
            <p:spPr>
              <a:xfrm>
                <a:off x="8777288" y="1565771"/>
                <a:ext cx="911225" cy="101600"/>
              </a:xfrm>
              <a:prstGeom prst="rect">
                <a:avLst/>
              </a:pr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2" name="Conector: Angulado 21">
                <a:extLst>
                  <a:ext uri="{FF2B5EF4-FFF2-40B4-BE49-F238E27FC236}">
                    <a16:creationId xmlns:a16="http://schemas.microsoft.com/office/drawing/2014/main" id="{7176B64A-268E-DFE5-D2C5-9388E395368A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rot="10800000" flipV="1">
                <a:off x="6664359" y="2865366"/>
                <a:ext cx="2568542" cy="1208098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4044C0C-9F3B-74FC-0B89-1676EF3CF68A}"/>
              </a:ext>
            </a:extLst>
          </p:cNvPr>
          <p:cNvGrpSpPr/>
          <p:nvPr/>
        </p:nvGrpSpPr>
        <p:grpSpPr>
          <a:xfrm>
            <a:off x="6704661" y="2294861"/>
            <a:ext cx="4494621" cy="3758806"/>
            <a:chOff x="6704661" y="2294861"/>
            <a:chExt cx="4494621" cy="3758806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84FFEE45-1B15-FEF7-773D-A39760CBB471}"/>
                </a:ext>
              </a:extLst>
            </p:cNvPr>
            <p:cNvSpPr/>
            <p:nvPr/>
          </p:nvSpPr>
          <p:spPr>
            <a:xfrm>
              <a:off x="7829549" y="2294861"/>
              <a:ext cx="3369733" cy="3758806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C930141B-BAE6-9C88-F660-6E43707E1CE0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>
              <a:off x="6704661" y="4884372"/>
              <a:ext cx="1124888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CD1DED5-9FA5-F657-0BC9-DC371A46B050}"/>
              </a:ext>
            </a:extLst>
          </p:cNvPr>
          <p:cNvSpPr txBox="1"/>
          <p:nvPr/>
        </p:nvSpPr>
        <p:spPr>
          <a:xfrm>
            <a:off x="2083732" y="2831485"/>
            <a:ext cx="4582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o cadastro no sistema.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4FED6F1-87A8-6534-21A0-D1259060F869}"/>
              </a:ext>
            </a:extLst>
          </p:cNvPr>
          <p:cNvSpPr txBox="1"/>
          <p:nvPr/>
        </p:nvSpPr>
        <p:spPr>
          <a:xfrm>
            <a:off x="2060544" y="3870720"/>
            <a:ext cx="4603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O valor total da relação de beneficiários com o do comprovante de pagamento e a Nota Fiscal, devem coincidir.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6B653F1-57D3-071F-4E8D-EB92678F16A8}"/>
              </a:ext>
            </a:extLst>
          </p:cNvPr>
          <p:cNvSpPr txBox="1"/>
          <p:nvPr/>
        </p:nvSpPr>
        <p:spPr>
          <a:xfrm>
            <a:off x="2100847" y="5216031"/>
            <a:ext cx="3969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Não há um documento padrão de relação de beneficiários. Mas é necessário conter os dados mencionados anteriormente.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9CAC6182-CE3D-337A-BBB3-4A1B7190EDD3}"/>
              </a:ext>
            </a:extLst>
          </p:cNvPr>
          <p:cNvCxnSpPr>
            <a:cxnSpLocks/>
          </p:cNvCxnSpPr>
          <p:nvPr/>
        </p:nvCxnSpPr>
        <p:spPr>
          <a:xfrm>
            <a:off x="2174240" y="5815034"/>
            <a:ext cx="389628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6C4D45E-B351-321F-D47C-540F7BE6CFE3}"/>
              </a:ext>
            </a:extLst>
          </p:cNvPr>
          <p:cNvSpPr txBox="1"/>
          <p:nvPr/>
        </p:nvSpPr>
        <p:spPr>
          <a:xfrm>
            <a:off x="2100846" y="4499651"/>
            <a:ext cx="4603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4º passo: Deve conter os nomes dos colaboradores, conforme no FGTS e o valor recebido deve ser conferido na CCT/ACT, para estar de acordo com o previsto.</a:t>
            </a:r>
          </a:p>
          <a:p>
            <a:pPr algn="just"/>
            <a:endParaRPr lang="pt-BR" sz="11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0951D3-C499-EE14-D8EC-5C28F340ACE6}"/>
              </a:ext>
            </a:extLst>
          </p:cNvPr>
          <p:cNvSpPr txBox="1"/>
          <p:nvPr/>
        </p:nvSpPr>
        <p:spPr>
          <a:xfrm>
            <a:off x="2070342" y="3479320"/>
            <a:ext cx="3969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Confira sempre a competência solicitada no Modal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03A375-0A8D-0464-45E3-3C0F6B5F746D}"/>
              </a:ext>
            </a:extLst>
          </p:cNvPr>
          <p:cNvSpPr txBox="1"/>
          <p:nvPr/>
        </p:nvSpPr>
        <p:spPr>
          <a:xfrm>
            <a:off x="2100846" y="5926071"/>
            <a:ext cx="3969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>
                <a:solidFill>
                  <a:srgbClr val="FF0000"/>
                </a:solidFill>
              </a:rPr>
              <a:t>É possível que seja oferecido em refeitório ou marmita, mas é necessário o envio dos documentos de relação e comprovante de pagamento para comprovar.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430FCCF-256A-C85F-641F-110EE01099D3}"/>
              </a:ext>
            </a:extLst>
          </p:cNvPr>
          <p:cNvSpPr txBox="1"/>
          <p:nvPr/>
        </p:nvSpPr>
        <p:spPr>
          <a:xfrm>
            <a:off x="2100845" y="1529698"/>
            <a:ext cx="4603815" cy="76944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100"/>
            </a:lvl1pPr>
          </a:lstStyle>
          <a:p>
            <a:r>
              <a:rPr lang="pt-BR" dirty="0">
                <a:solidFill>
                  <a:srgbClr val="FF0000"/>
                </a:solidFill>
              </a:rPr>
              <a:t>Obs.: Caso o benefício não esteja previsto em CCT/ACT, você fornecedor deve enviar uma declaração assinada com esta informação, sinalizando de acordo com o fluxo de cada cliente para a retirada do agendamento no SETUP.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179D66-31D5-65CA-B37D-0D9812F932B2}"/>
              </a:ext>
            </a:extLst>
          </p:cNvPr>
          <p:cNvSpPr/>
          <p:nvPr/>
        </p:nvSpPr>
        <p:spPr>
          <a:xfrm>
            <a:off x="9361488" y="2320262"/>
            <a:ext cx="483552" cy="3704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972A9B5-4469-C69D-3089-62A5E008A0AE}"/>
              </a:ext>
            </a:extLst>
          </p:cNvPr>
          <p:cNvSpPr/>
          <p:nvPr/>
        </p:nvSpPr>
        <p:spPr>
          <a:xfrm>
            <a:off x="7852833" y="1479550"/>
            <a:ext cx="768350" cy="50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64BBAA8-7EF6-A235-FAAD-A6689AFA5E0A}"/>
              </a:ext>
            </a:extLst>
          </p:cNvPr>
          <p:cNvSpPr/>
          <p:nvPr/>
        </p:nvSpPr>
        <p:spPr>
          <a:xfrm>
            <a:off x="8869882" y="1477523"/>
            <a:ext cx="458267" cy="50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Peixe nadando na água&#10;&#10;Descrição gerada automaticamente">
            <a:extLst>
              <a:ext uri="{FF2B5EF4-FFF2-40B4-BE49-F238E27FC236}">
                <a16:creationId xmlns:a16="http://schemas.microsoft.com/office/drawing/2014/main" id="{F7782733-63A0-7135-BC23-11C75F025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1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7" grpId="0"/>
      <p:bldP spid="38" grpId="0"/>
      <p:bldP spid="40" grpId="0"/>
      <p:bldP spid="10" grpId="0"/>
      <p:bldP spid="17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5F1211-F1A9-7CA0-F79B-C113C7DC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CA4FFEB-65BD-A8C9-176E-719A3CBB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2E27EBE-9842-C949-863D-1B3F5231B1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0D8FEF-C7B3-C8A3-62E9-017083A765F5}"/>
              </a:ext>
            </a:extLst>
          </p:cNvPr>
          <p:cNvSpPr txBox="1"/>
          <p:nvPr/>
        </p:nvSpPr>
        <p:spPr>
          <a:xfrm>
            <a:off x="1238426" y="-642994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Vale</a:t>
            </a:r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Refeição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Boleto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Nota fiscal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7644CD8-C8A1-5CBE-6970-65E2C91B9361}"/>
              </a:ext>
            </a:extLst>
          </p:cNvPr>
          <p:cNvSpPr txBox="1"/>
          <p:nvPr/>
        </p:nvSpPr>
        <p:spPr>
          <a:xfrm>
            <a:off x="514526" y="3814780"/>
            <a:ext cx="993394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400" dirty="0">
                <a:latin typeface="-apple-system"/>
              </a:rPr>
              <a:t>É o documento que atesta a regularidade do pagamento do benefício de vale refeição aos colaboradores. Deve ser enviada a Nota Fiscal referente a essa prestação de serviço ou o boleto de pagamento.</a:t>
            </a:r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apple-system"/>
            </a:endParaRP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C5C3DE7A-FF1F-42F0-A2CB-BD955772D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, nome da empresa">
            <a:extLst>
              <a:ext uri="{FF2B5EF4-FFF2-40B4-BE49-F238E27FC236}">
                <a16:creationId xmlns:a16="http://schemas.microsoft.com/office/drawing/2014/main" id="{2B21B938-49A7-E7D3-2A0C-F9BF05FCB1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F570676-2D45-9790-9119-CFA956F85B9F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689047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60EA69D9-21F9-5123-00F7-5EF563D0A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478" y="1488664"/>
            <a:ext cx="3200564" cy="4743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D2339B-42AC-3356-0D85-A0B3BB368D3E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Vale Refeição – Nota fiscal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E33A4A1-0119-4031-5FBB-E76D32A0003B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8FD2E72-2241-BA49-1877-D7075C9571DE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9961A-68CA-5064-0BE6-6EE26E434705}"/>
              </a:ext>
            </a:extLst>
          </p:cNvPr>
          <p:cNvSpPr txBox="1"/>
          <p:nvPr/>
        </p:nvSpPr>
        <p:spPr>
          <a:xfrm>
            <a:off x="1940231" y="2737867"/>
            <a:ext cx="5578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o cadastro no sistema.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869E019-13FC-3D6F-AE32-3FD3848C973D}"/>
              </a:ext>
            </a:extLst>
          </p:cNvPr>
          <p:cNvSpPr txBox="1"/>
          <p:nvPr/>
        </p:nvSpPr>
        <p:spPr>
          <a:xfrm>
            <a:off x="1940231" y="3662526"/>
            <a:ext cx="4961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A data do documento deve estar de acordo com a competência solicitada no Modal.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AB2ACF0-A13B-74ED-EC26-105F58568F26}"/>
              </a:ext>
            </a:extLst>
          </p:cNvPr>
          <p:cNvSpPr txBox="1"/>
          <p:nvPr/>
        </p:nvSpPr>
        <p:spPr>
          <a:xfrm>
            <a:off x="1940231" y="5055221"/>
            <a:ext cx="5647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O valor da nota fiscal deve estar relacionado ao do comprovante de pagamento (documento que veremos a seguir).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FC74A6D-0BA6-3314-7743-D26A1D8BE425}"/>
              </a:ext>
            </a:extLst>
          </p:cNvPr>
          <p:cNvSpPr txBox="1"/>
          <p:nvPr/>
        </p:nvSpPr>
        <p:spPr>
          <a:xfrm>
            <a:off x="1935491" y="5920676"/>
            <a:ext cx="5645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4º passo: Deve constar um código de autenticação na Nota e a descrição do serviço prestado.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1E67835-B2A4-308C-AB73-B0F84FB71E77}"/>
              </a:ext>
            </a:extLst>
          </p:cNvPr>
          <p:cNvCxnSpPr>
            <a:cxnSpLocks/>
          </p:cNvCxnSpPr>
          <p:nvPr/>
        </p:nvCxnSpPr>
        <p:spPr>
          <a:xfrm>
            <a:off x="1988314" y="6360014"/>
            <a:ext cx="555751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2CBD440-9562-181C-DB19-0168DEC2460A}"/>
              </a:ext>
            </a:extLst>
          </p:cNvPr>
          <p:cNvSpPr txBox="1"/>
          <p:nvPr/>
        </p:nvSpPr>
        <p:spPr>
          <a:xfrm>
            <a:off x="1975434" y="1926497"/>
            <a:ext cx="5578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Não há um documento padrão de Nota Fiscal. É o documento que atesta a regularidade do pagamento do benefício de vale refeição aos colaboradores. Deve ser enviada a Nota Fiscal ou o boleto referente a essa prestação de serviço.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0A823C4-5336-2634-0B13-FCFE40D61AA3}"/>
              </a:ext>
            </a:extLst>
          </p:cNvPr>
          <p:cNvSpPr/>
          <p:nvPr/>
        </p:nvSpPr>
        <p:spPr>
          <a:xfrm>
            <a:off x="2001520" y="1938309"/>
            <a:ext cx="5585822" cy="584114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88C78E5-D8BD-AC1D-C9FE-7331B6BC258E}"/>
              </a:ext>
            </a:extLst>
          </p:cNvPr>
          <p:cNvGrpSpPr/>
          <p:nvPr/>
        </p:nvGrpSpPr>
        <p:grpSpPr>
          <a:xfrm>
            <a:off x="7518400" y="2681817"/>
            <a:ext cx="3615267" cy="271493"/>
            <a:chOff x="7518400" y="2681817"/>
            <a:chExt cx="3615267" cy="271493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CAE97409-77C7-E619-1B88-7FF2CDD47D4E}"/>
                </a:ext>
              </a:extLst>
            </p:cNvPr>
            <p:cNvSpPr/>
            <p:nvPr/>
          </p:nvSpPr>
          <p:spPr>
            <a:xfrm>
              <a:off x="8417478" y="2681817"/>
              <a:ext cx="2716189" cy="14605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3" name="Conector: Angulado 42">
              <a:extLst>
                <a:ext uri="{FF2B5EF4-FFF2-40B4-BE49-F238E27FC236}">
                  <a16:creationId xmlns:a16="http://schemas.microsoft.com/office/drawing/2014/main" id="{BFD1E970-C7BD-B6AD-47C0-E745E13E3942}"/>
                </a:ext>
              </a:extLst>
            </p:cNvPr>
            <p:cNvCxnSpPr>
              <a:stCxn id="33" idx="1"/>
              <a:endCxn id="22" idx="3"/>
            </p:cNvCxnSpPr>
            <p:nvPr/>
          </p:nvCxnSpPr>
          <p:spPr>
            <a:xfrm rot="10800000" flipV="1">
              <a:off x="7518400" y="2754841"/>
              <a:ext cx="899078" cy="198469"/>
            </a:xfrm>
            <a:prstGeom prst="bentConnector3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E723828-6A86-97BA-B68D-19DAF0C7555A}"/>
              </a:ext>
            </a:extLst>
          </p:cNvPr>
          <p:cNvGrpSpPr/>
          <p:nvPr/>
        </p:nvGrpSpPr>
        <p:grpSpPr>
          <a:xfrm>
            <a:off x="7518403" y="1850673"/>
            <a:ext cx="2559048" cy="1917629"/>
            <a:chOff x="7518403" y="1850673"/>
            <a:chExt cx="2559048" cy="1917629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E430F1D2-1025-CD85-557B-335249EC0064}"/>
                </a:ext>
              </a:extLst>
            </p:cNvPr>
            <p:cNvSpPr/>
            <p:nvPr/>
          </p:nvSpPr>
          <p:spPr>
            <a:xfrm>
              <a:off x="9763125" y="1850673"/>
              <a:ext cx="314326" cy="146050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4" name="Conector: Angulado 43">
              <a:extLst>
                <a:ext uri="{FF2B5EF4-FFF2-40B4-BE49-F238E27FC236}">
                  <a16:creationId xmlns:a16="http://schemas.microsoft.com/office/drawing/2014/main" id="{93C6F8F3-552E-2F46-76AA-6A03DA237AF8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rot="10800000" flipV="1">
              <a:off x="7518403" y="1923697"/>
              <a:ext cx="2244723" cy="1844605"/>
            </a:xfrm>
            <a:prstGeom prst="bentConnector3">
              <a:avLst>
                <a:gd name="adj1" fmla="val 70853"/>
              </a:avLst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AF1835D0-8C8B-8B80-4014-7DA9E8D4376D}"/>
              </a:ext>
            </a:extLst>
          </p:cNvPr>
          <p:cNvGrpSpPr/>
          <p:nvPr/>
        </p:nvGrpSpPr>
        <p:grpSpPr>
          <a:xfrm>
            <a:off x="7587344" y="5197639"/>
            <a:ext cx="4030698" cy="109374"/>
            <a:chOff x="7587344" y="5197639"/>
            <a:chExt cx="4030698" cy="109374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27E318C3-27E1-8E53-1A6F-E831CAF4DE19}"/>
                </a:ext>
              </a:extLst>
            </p:cNvPr>
            <p:cNvSpPr/>
            <p:nvPr/>
          </p:nvSpPr>
          <p:spPr>
            <a:xfrm>
              <a:off x="9580880" y="5197639"/>
              <a:ext cx="2037162" cy="109374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7" name="Conector: Angulado 46">
              <a:extLst>
                <a:ext uri="{FF2B5EF4-FFF2-40B4-BE49-F238E27FC236}">
                  <a16:creationId xmlns:a16="http://schemas.microsoft.com/office/drawing/2014/main" id="{D07E4D0C-F528-AF7C-7A83-E071B4B17955}"/>
                </a:ext>
              </a:extLst>
            </p:cNvPr>
            <p:cNvCxnSpPr>
              <a:cxnSpLocks/>
              <a:stCxn id="35" idx="1"/>
              <a:endCxn id="32" idx="3"/>
            </p:cNvCxnSpPr>
            <p:nvPr/>
          </p:nvCxnSpPr>
          <p:spPr>
            <a:xfrm rot="10800000" flipV="1">
              <a:off x="7587344" y="5252325"/>
              <a:ext cx="1993537" cy="18339"/>
            </a:xfrm>
            <a:prstGeom prst="bentConnector3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9BE3B2CB-B550-8653-0070-4305A799024B}"/>
              </a:ext>
            </a:extLst>
          </p:cNvPr>
          <p:cNvGrpSpPr/>
          <p:nvPr/>
        </p:nvGrpSpPr>
        <p:grpSpPr>
          <a:xfrm>
            <a:off x="7581036" y="5628161"/>
            <a:ext cx="3394939" cy="507958"/>
            <a:chOff x="7581036" y="5628161"/>
            <a:chExt cx="3394939" cy="507958"/>
          </a:xfrm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36AB4106-1A88-E5AE-9FB9-352A570C45DD}"/>
                </a:ext>
              </a:extLst>
            </p:cNvPr>
            <p:cNvSpPr/>
            <p:nvPr/>
          </p:nvSpPr>
          <p:spPr>
            <a:xfrm>
              <a:off x="10149840" y="5628161"/>
              <a:ext cx="826135" cy="209083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0" name="Conector: Angulado 49">
              <a:extLst>
                <a:ext uri="{FF2B5EF4-FFF2-40B4-BE49-F238E27FC236}">
                  <a16:creationId xmlns:a16="http://schemas.microsoft.com/office/drawing/2014/main" id="{38B6E8A6-CC9E-9D3E-C7F9-118530E8AD69}"/>
                </a:ext>
              </a:extLst>
            </p:cNvPr>
            <p:cNvCxnSpPr>
              <a:cxnSpLocks/>
              <a:stCxn id="39" idx="1"/>
              <a:endCxn id="36" idx="3"/>
            </p:cNvCxnSpPr>
            <p:nvPr/>
          </p:nvCxnSpPr>
          <p:spPr>
            <a:xfrm rot="10800000" flipV="1">
              <a:off x="7581036" y="5732702"/>
              <a:ext cx="2568805" cy="403417"/>
            </a:xfrm>
            <a:prstGeom prst="bentConnector3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8BB5A632-D17F-E249-8226-EEC9F51D8220}"/>
              </a:ext>
            </a:extLst>
          </p:cNvPr>
          <p:cNvSpPr/>
          <p:nvPr/>
        </p:nvSpPr>
        <p:spPr>
          <a:xfrm>
            <a:off x="8455025" y="2754841"/>
            <a:ext cx="1276350" cy="53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50681A-25FF-C4E0-2C39-80BDF19CBD00}"/>
              </a:ext>
            </a:extLst>
          </p:cNvPr>
          <p:cNvSpPr/>
          <p:nvPr/>
        </p:nvSpPr>
        <p:spPr>
          <a:xfrm>
            <a:off x="10648950" y="2754841"/>
            <a:ext cx="44926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Peixe nadando na água&#10;&#10;Descrição gerada automaticamente">
            <a:extLst>
              <a:ext uri="{FF2B5EF4-FFF2-40B4-BE49-F238E27FC236}">
                <a16:creationId xmlns:a16="http://schemas.microsoft.com/office/drawing/2014/main" id="{CAA89E1D-8AF8-1E85-601B-165D2A9C02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4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9" grpId="0"/>
      <p:bldP spid="32" grpId="0"/>
      <p:bldP spid="36" grpId="0"/>
      <p:bldP spid="40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4224E2F1-D1D1-4495-AC39-BE29530F4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 descr="Peixe nadando na água&#10;&#10;Descrição gerada automaticamente">
            <a:extLst>
              <a:ext uri="{FF2B5EF4-FFF2-40B4-BE49-F238E27FC236}">
                <a16:creationId xmlns:a16="http://schemas.microsoft.com/office/drawing/2014/main" id="{FF049096-B45A-8C07-6706-3F9A1A9FC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46753B-8D1C-E099-6471-646D11B083F7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Modal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15F1A6-D70F-BBC2-93EC-B3E52FD2E265}"/>
              </a:ext>
            </a:extLst>
          </p:cNvPr>
          <p:cNvSpPr txBox="1"/>
          <p:nvPr/>
        </p:nvSpPr>
        <p:spPr>
          <a:xfrm>
            <a:off x="1752600" y="876444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Veja o que chamamos de Modal.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EC728E-1701-C4E1-DA1A-B827F4A6B5C9}"/>
              </a:ext>
            </a:extLst>
          </p:cNvPr>
          <p:cNvSpPr txBox="1"/>
          <p:nvPr/>
        </p:nvSpPr>
        <p:spPr>
          <a:xfrm>
            <a:off x="1752600" y="1507937"/>
            <a:ext cx="4038600" cy="116955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Neste campo (Modal), você encontrará as informações dos documentos necessários. Ele serve como um guia para ajudá-lo a compreender quais documentos devem ser enviados para resolver essa pendência.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B63FC3F-59C7-5CF6-FE0A-AEE7FA558A3C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350729-6740-911E-10D8-D4A2B2B8B95A}"/>
              </a:ext>
            </a:extLst>
          </p:cNvPr>
          <p:cNvSpPr txBox="1"/>
          <p:nvPr/>
        </p:nvSpPr>
        <p:spPr>
          <a:xfrm>
            <a:off x="1724014" y="4066064"/>
            <a:ext cx="3902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Esta tela exibe, no lado esquerdo, os dados da empresa cadastrada, incluindo sua unidade, categoria, competência em questão, entre outras informações.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0BDECE-09A1-3E76-63F6-E6A31730B27C}"/>
              </a:ext>
            </a:extLst>
          </p:cNvPr>
          <p:cNvSpPr txBox="1"/>
          <p:nvPr/>
        </p:nvSpPr>
        <p:spPr>
          <a:xfrm>
            <a:off x="1724014" y="5296304"/>
            <a:ext cx="3902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Esta tela exibe, no lado direito, os dados do funcionário para análise dos documentos. Aqui estão disponíveis informações como nome, CPF, função, modalidade e tipo de moradia.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7CF7A0F-D401-6851-190D-93C2B183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1" y="1741833"/>
            <a:ext cx="4637902" cy="3493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27000" dist="38100" dir="36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4A3F032-1438-855B-141F-DED9E2766B00}"/>
              </a:ext>
            </a:extLst>
          </p:cNvPr>
          <p:cNvGrpSpPr/>
          <p:nvPr/>
        </p:nvGrpSpPr>
        <p:grpSpPr>
          <a:xfrm>
            <a:off x="5626101" y="1955800"/>
            <a:ext cx="3284219" cy="2587318"/>
            <a:chOff x="5626101" y="1955800"/>
            <a:chExt cx="3284219" cy="2587318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F10CE8D-39A9-16D5-7548-028837C59409}"/>
                </a:ext>
              </a:extLst>
            </p:cNvPr>
            <p:cNvSpPr/>
            <p:nvPr/>
          </p:nvSpPr>
          <p:spPr>
            <a:xfrm>
              <a:off x="6972301" y="1955800"/>
              <a:ext cx="1938019" cy="937132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: Angulado 19">
              <a:extLst>
                <a:ext uri="{FF2B5EF4-FFF2-40B4-BE49-F238E27FC236}">
                  <a16:creationId xmlns:a16="http://schemas.microsoft.com/office/drawing/2014/main" id="{7926F404-8AE9-ED09-6DDB-E8E98CE7BD01}"/>
                </a:ext>
              </a:extLst>
            </p:cNvPr>
            <p:cNvCxnSpPr>
              <a:stCxn id="17" idx="1"/>
              <a:endCxn id="12" idx="3"/>
            </p:cNvCxnSpPr>
            <p:nvPr/>
          </p:nvCxnSpPr>
          <p:spPr>
            <a:xfrm rot="10800000" flipV="1">
              <a:off x="5626101" y="2424366"/>
              <a:ext cx="1346201" cy="21187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CC725B89-E9C8-11C6-2A70-F0F24078A496}"/>
              </a:ext>
            </a:extLst>
          </p:cNvPr>
          <p:cNvGrpSpPr/>
          <p:nvPr/>
        </p:nvGrpSpPr>
        <p:grpSpPr>
          <a:xfrm>
            <a:off x="5626100" y="1884276"/>
            <a:ext cx="5599430" cy="3889083"/>
            <a:chOff x="5626100" y="1884276"/>
            <a:chExt cx="5599430" cy="3889083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18741CF8-07A2-EE89-91DA-465EEF26AE5D}"/>
                </a:ext>
              </a:extLst>
            </p:cNvPr>
            <p:cNvSpPr/>
            <p:nvPr/>
          </p:nvSpPr>
          <p:spPr>
            <a:xfrm>
              <a:off x="9287511" y="1884276"/>
              <a:ext cx="1938019" cy="753046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2" name="Conector: Angulado 21">
              <a:extLst>
                <a:ext uri="{FF2B5EF4-FFF2-40B4-BE49-F238E27FC236}">
                  <a16:creationId xmlns:a16="http://schemas.microsoft.com/office/drawing/2014/main" id="{138F595B-5667-E400-DA4C-79878A44E932}"/>
                </a:ext>
              </a:extLst>
            </p:cNvPr>
            <p:cNvCxnSpPr>
              <a:stCxn id="18" idx="2"/>
              <a:endCxn id="14" idx="3"/>
            </p:cNvCxnSpPr>
            <p:nvPr/>
          </p:nvCxnSpPr>
          <p:spPr>
            <a:xfrm rot="5400000">
              <a:off x="6373293" y="1890130"/>
              <a:ext cx="3136036" cy="4630421"/>
            </a:xfrm>
            <a:prstGeom prst="bentConnector2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020B67F-E63C-6B68-A15E-426C47C92011}"/>
              </a:ext>
            </a:extLst>
          </p:cNvPr>
          <p:cNvSpPr txBox="1"/>
          <p:nvPr/>
        </p:nvSpPr>
        <p:spPr>
          <a:xfrm>
            <a:off x="1752600" y="3145585"/>
            <a:ext cx="39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Aqui é exibido o documento que precisa ser enviado no sistema.</a:t>
            </a: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88E6663-BD02-67C8-4454-9E706642B5CF}"/>
              </a:ext>
            </a:extLst>
          </p:cNvPr>
          <p:cNvGrpSpPr/>
          <p:nvPr/>
        </p:nvGrpSpPr>
        <p:grpSpPr>
          <a:xfrm>
            <a:off x="5654687" y="1741833"/>
            <a:ext cx="2164280" cy="1665362"/>
            <a:chOff x="5654687" y="1741833"/>
            <a:chExt cx="2164280" cy="1665362"/>
          </a:xfrm>
        </p:grpSpPr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3559DE2-50DB-7B81-EEAF-5DAE172052D9}"/>
                </a:ext>
              </a:extLst>
            </p:cNvPr>
            <p:cNvSpPr/>
            <p:nvPr/>
          </p:nvSpPr>
          <p:spPr>
            <a:xfrm>
              <a:off x="6972301" y="1741833"/>
              <a:ext cx="846666" cy="175864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: Angulado 27">
              <a:extLst>
                <a:ext uri="{FF2B5EF4-FFF2-40B4-BE49-F238E27FC236}">
                  <a16:creationId xmlns:a16="http://schemas.microsoft.com/office/drawing/2014/main" id="{79239180-2C32-1845-2558-6CCC06B3DD16}"/>
                </a:ext>
              </a:extLst>
            </p:cNvPr>
            <p:cNvCxnSpPr>
              <a:stCxn id="25" idx="1"/>
              <a:endCxn id="26" idx="3"/>
            </p:cNvCxnSpPr>
            <p:nvPr/>
          </p:nvCxnSpPr>
          <p:spPr>
            <a:xfrm rot="10800000" flipV="1">
              <a:off x="5654687" y="1829765"/>
              <a:ext cx="1317615" cy="1577430"/>
            </a:xfrm>
            <a:prstGeom prst="bentConnector3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 descr="Logotipo, nome da empresa">
            <a:extLst>
              <a:ext uri="{FF2B5EF4-FFF2-40B4-BE49-F238E27FC236}">
                <a16:creationId xmlns:a16="http://schemas.microsoft.com/office/drawing/2014/main" id="{C751DEEE-61D4-DF5A-4D5B-47E5E06AC4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E420A6-CF4B-8423-99B7-72BD2695DDD8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241502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5E0633D-6A3D-F863-1B71-BCD9BD4E3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E616363-F131-714F-1B03-62BD915F9C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1228725" y="-677863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Vale Refeição - Comprovante de Pagamento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428B55-7A0B-16FC-F6A3-924C933033B0}"/>
              </a:ext>
            </a:extLst>
          </p:cNvPr>
          <p:cNvSpPr txBox="1"/>
          <p:nvPr/>
        </p:nvSpPr>
        <p:spPr>
          <a:xfrm>
            <a:off x="519460" y="3785299"/>
            <a:ext cx="1099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latin typeface="-apple-system"/>
              </a:rPr>
              <a:t>É o documento que contém a lista de todos os beneficiários do vale alimentação pago pelo empregador. Essa pode ser uma obrigatoriedade prevista em Acordo 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4FEB510-7203-A533-BA17-89C6FC1B9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 descr="Logotipo, nome da empresa">
            <a:extLst>
              <a:ext uri="{FF2B5EF4-FFF2-40B4-BE49-F238E27FC236}">
                <a16:creationId xmlns:a16="http://schemas.microsoft.com/office/drawing/2014/main" id="{961C66A7-10E5-3927-FB40-9CA0733B8E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588A82-4EE8-6CDC-7D78-8A4F6FF3961A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01519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F9E585-AFCD-5745-C2ED-A1E04832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057" y="1443513"/>
            <a:ext cx="3822896" cy="50231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1A77D79-300C-1244-3863-77B302FDC287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Vale Refeição - Comprovante de Pagamento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5E87B0D-503E-6036-0892-CCCCA591389A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CD92B3-1D70-CF74-9443-D15CAFFC4076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E3889C34-BB05-AF3B-3A0E-91DF254080C3}"/>
              </a:ext>
            </a:extLst>
          </p:cNvPr>
          <p:cNvGrpSpPr/>
          <p:nvPr/>
        </p:nvGrpSpPr>
        <p:grpSpPr>
          <a:xfrm>
            <a:off x="6030898" y="2278298"/>
            <a:ext cx="4402151" cy="325203"/>
            <a:chOff x="6030898" y="2278298"/>
            <a:chExt cx="4402151" cy="325203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5A23F7A-97BE-8E0B-75F8-F7DFB9B1C37C}"/>
                </a:ext>
              </a:extLst>
            </p:cNvPr>
            <p:cNvSpPr/>
            <p:nvPr/>
          </p:nvSpPr>
          <p:spPr>
            <a:xfrm>
              <a:off x="7920566" y="2334683"/>
              <a:ext cx="2512483" cy="268818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: Angulado 11">
              <a:extLst>
                <a:ext uri="{FF2B5EF4-FFF2-40B4-BE49-F238E27FC236}">
                  <a16:creationId xmlns:a16="http://schemas.microsoft.com/office/drawing/2014/main" id="{FD473C3D-3120-CC0D-339A-D934378C3F6C}"/>
                </a:ext>
              </a:extLst>
            </p:cNvPr>
            <p:cNvCxnSpPr>
              <a:cxnSpLocks/>
              <a:stCxn id="9" idx="1"/>
              <a:endCxn id="20" idx="3"/>
            </p:cNvCxnSpPr>
            <p:nvPr/>
          </p:nvCxnSpPr>
          <p:spPr>
            <a:xfrm rot="10800000">
              <a:off x="6030898" y="2278298"/>
              <a:ext cx="1889668" cy="190794"/>
            </a:xfrm>
            <a:prstGeom prst="bentConnector3">
              <a:avLst/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7DB43FAC-C828-F7BD-6D4F-C11BDFDB9BC0}"/>
              </a:ext>
            </a:extLst>
          </p:cNvPr>
          <p:cNvGrpSpPr/>
          <p:nvPr/>
        </p:nvGrpSpPr>
        <p:grpSpPr>
          <a:xfrm>
            <a:off x="6003249" y="3698240"/>
            <a:ext cx="3577631" cy="964366"/>
            <a:chOff x="6003249" y="3698240"/>
            <a:chExt cx="3577631" cy="964366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6300C11-9570-A37C-CCAD-439C4484D45A}"/>
                </a:ext>
              </a:extLst>
            </p:cNvPr>
            <p:cNvSpPr/>
            <p:nvPr/>
          </p:nvSpPr>
          <p:spPr>
            <a:xfrm>
              <a:off x="8615679" y="3698240"/>
              <a:ext cx="965201" cy="13716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id="{74A185C3-6419-CDE2-378D-B843BF5B1B36}"/>
                </a:ext>
              </a:extLst>
            </p:cNvPr>
            <p:cNvCxnSpPr>
              <a:cxnSpLocks/>
              <a:stCxn id="10" idx="1"/>
              <a:endCxn id="21" idx="3"/>
            </p:cNvCxnSpPr>
            <p:nvPr/>
          </p:nvCxnSpPr>
          <p:spPr>
            <a:xfrm rot="10800000" flipV="1">
              <a:off x="6003249" y="3766820"/>
              <a:ext cx="2612430" cy="89578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62DB0EB-EEE1-6066-0A9A-9B7B848F2468}"/>
              </a:ext>
            </a:extLst>
          </p:cNvPr>
          <p:cNvSpPr txBox="1"/>
          <p:nvPr/>
        </p:nvSpPr>
        <p:spPr>
          <a:xfrm>
            <a:off x="2060909" y="2062854"/>
            <a:ext cx="39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o seu cadastro no sistema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0438DE6-FBDB-FC00-1778-20BE06B479DB}"/>
              </a:ext>
            </a:extLst>
          </p:cNvPr>
          <p:cNvSpPr txBox="1"/>
          <p:nvPr/>
        </p:nvSpPr>
        <p:spPr>
          <a:xfrm>
            <a:off x="2033259" y="4023969"/>
            <a:ext cx="396999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O valor total da relação de beneficiários com o do comprovante de pagamento, devem coincidir.</a:t>
            </a:r>
            <a:br>
              <a:rPr lang="pt-BR" sz="1100" dirty="0"/>
            </a:br>
            <a:endParaRPr lang="pt-BR" sz="1100" dirty="0"/>
          </a:p>
          <a:p>
            <a:pPr algn="just"/>
            <a:r>
              <a:rPr lang="pt-BR" sz="1100" dirty="0">
                <a:solidFill>
                  <a:srgbClr val="FF0000"/>
                </a:solidFill>
              </a:rPr>
              <a:t>*Identifique se será enviado o valor total de todos os colaboradores ou somente os que prestam serviço na unidade.</a:t>
            </a:r>
          </a:p>
          <a:p>
            <a:pPr algn="just"/>
            <a:endParaRPr lang="pt-BR" sz="11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9E7ED9A-10A3-079A-C8DF-03E14BD130FB}"/>
              </a:ext>
            </a:extLst>
          </p:cNvPr>
          <p:cNvSpPr txBox="1"/>
          <p:nvPr/>
        </p:nvSpPr>
        <p:spPr>
          <a:xfrm>
            <a:off x="2001520" y="5236276"/>
            <a:ext cx="396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>
                <a:solidFill>
                  <a:srgbClr val="FF0000"/>
                </a:solidFill>
              </a:rPr>
              <a:t>Não há um documento padrão de comprovante de pagamento. Mas é necessário conter os dados mencionados aqui.</a:t>
            </a:r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Identificar no documento se trata-se de um agendamento ou uma transação efetuada.</a:t>
            </a:r>
          </a:p>
          <a:p>
            <a:pPr algn="just"/>
            <a:endParaRPr lang="pt-BR" sz="1100" dirty="0"/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1F9D1A2D-D3D4-B5DC-116D-00049BC0F381}"/>
              </a:ext>
            </a:extLst>
          </p:cNvPr>
          <p:cNvCxnSpPr>
            <a:cxnSpLocks/>
          </p:cNvCxnSpPr>
          <p:nvPr/>
        </p:nvCxnSpPr>
        <p:spPr>
          <a:xfrm>
            <a:off x="2074913" y="6205394"/>
            <a:ext cx="389628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423C57B-2D1D-EC23-8436-641EE0753257}"/>
              </a:ext>
            </a:extLst>
          </p:cNvPr>
          <p:cNvSpPr txBox="1"/>
          <p:nvPr/>
        </p:nvSpPr>
        <p:spPr>
          <a:xfrm>
            <a:off x="2066625" y="2939487"/>
            <a:ext cx="3969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A data do documento deve estar de acordo com a competência solicitada no Modal.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4E20522-A6D8-AF5E-B31D-77641B591472}"/>
              </a:ext>
            </a:extLst>
          </p:cNvPr>
          <p:cNvSpPr/>
          <p:nvPr/>
        </p:nvSpPr>
        <p:spPr>
          <a:xfrm>
            <a:off x="8900172" y="2350496"/>
            <a:ext cx="1517625" cy="237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5E813C4-01C3-2486-1A8C-4AC855F49F88}"/>
              </a:ext>
            </a:extLst>
          </p:cNvPr>
          <p:cNvSpPr/>
          <p:nvPr/>
        </p:nvSpPr>
        <p:spPr>
          <a:xfrm>
            <a:off x="8889523" y="2860040"/>
            <a:ext cx="1717517" cy="172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Peixe nadando na água&#10;&#10;Descrição gerada automaticamente">
            <a:extLst>
              <a:ext uri="{FF2B5EF4-FFF2-40B4-BE49-F238E27FC236}">
                <a16:creationId xmlns:a16="http://schemas.microsoft.com/office/drawing/2014/main" id="{1A6BA3A2-BDFA-0261-4743-B50897FFC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0C21BE-7359-81A5-CF88-10CA65873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41A298D-6255-221A-31C6-A7236694BAE1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1234440" y="-681194"/>
            <a:ext cx="1053846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Vale Transporte/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Fretado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Vale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Combustível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-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Relação</a:t>
            </a: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Beneficiários</a:t>
            </a:r>
            <a:endParaRPr lang="en-US" sz="4800" b="1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EF1ED76-6932-D39F-93D4-9E4A90B9E796}"/>
              </a:ext>
            </a:extLst>
          </p:cNvPr>
          <p:cNvSpPr txBox="1"/>
          <p:nvPr/>
        </p:nvSpPr>
        <p:spPr>
          <a:xfrm>
            <a:off x="514985" y="3769580"/>
            <a:ext cx="833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-apple-system"/>
              </a:rPr>
              <a:t>É o documento que contém a lista de todos os beneficiários do auxílio transporte/combustível fornecido pelo empregador.</a:t>
            </a:r>
          </a:p>
        </p:txBody>
      </p: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38B614EF-25EE-9F95-5D96-60F334F08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, nome da empresa">
            <a:extLst>
              <a:ext uri="{FF2B5EF4-FFF2-40B4-BE49-F238E27FC236}">
                <a16:creationId xmlns:a16="http://schemas.microsoft.com/office/drawing/2014/main" id="{057B72FE-FFC4-6E03-75EA-FA6B6A591E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6739C10-1E5D-FAA0-7FE2-643BDA4CF768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229442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5F71210-932D-A62B-1534-433D831445F9}"/>
              </a:ext>
            </a:extLst>
          </p:cNvPr>
          <p:cNvSpPr txBox="1"/>
          <p:nvPr/>
        </p:nvSpPr>
        <p:spPr>
          <a:xfrm>
            <a:off x="0" y="124460"/>
            <a:ext cx="121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Vale Transporte/Fretado ou Vale Combustível - Relação de Beneficiários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178C25-B402-FBD8-E376-765458AC3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0" y="1234175"/>
            <a:ext cx="5772447" cy="51564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945715F3-C0CC-A87A-CDA7-05B11CD5E104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19D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027913-4F43-EA48-3AA8-4517EBB10027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DF9E8E4-B91B-56AD-D55B-51E37B24EDE3}"/>
              </a:ext>
            </a:extLst>
          </p:cNvPr>
          <p:cNvSpPr txBox="1"/>
          <p:nvPr/>
        </p:nvSpPr>
        <p:spPr>
          <a:xfrm>
            <a:off x="2060909" y="2859640"/>
            <a:ext cx="3247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social, o CNPJ e a competência informados no documento devem estar de acordo com o Modal.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04C07AD-9E62-423F-90B3-683EF7CA6B07}"/>
              </a:ext>
            </a:extLst>
          </p:cNvPr>
          <p:cNvGrpSpPr/>
          <p:nvPr/>
        </p:nvGrpSpPr>
        <p:grpSpPr>
          <a:xfrm>
            <a:off x="5464510" y="2955757"/>
            <a:ext cx="2629623" cy="972776"/>
            <a:chOff x="5464510" y="2955757"/>
            <a:chExt cx="2629623" cy="972776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47535B2-D09F-F108-14A1-2F6809455ACF}"/>
                </a:ext>
              </a:extLst>
            </p:cNvPr>
            <p:cNvSpPr/>
            <p:nvPr/>
          </p:nvSpPr>
          <p:spPr>
            <a:xfrm>
              <a:off x="6718300" y="2955757"/>
              <a:ext cx="1375833" cy="972776"/>
            </a:xfrm>
            <a:prstGeom prst="rect">
              <a:avLst/>
            </a:prstGeom>
            <a:noFill/>
            <a:ln w="19050">
              <a:solidFill>
                <a:srgbClr val="F19D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id="{AF1A470B-CFA2-8028-058E-B2A24DA9FB6F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rot="10800000" flipV="1">
              <a:off x="5464510" y="3442145"/>
              <a:ext cx="1253791" cy="34137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19D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4B10EB4-D1D8-6946-FE15-CA3C426B25C7}"/>
              </a:ext>
            </a:extLst>
          </p:cNvPr>
          <p:cNvSpPr txBox="1"/>
          <p:nvPr/>
        </p:nvSpPr>
        <p:spPr>
          <a:xfrm>
            <a:off x="2038349" y="3483621"/>
            <a:ext cx="3207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Deve conter os nomes dos  colaboradores, conforme o FGTS digital, e o valor recebido por cada colaborador na competência referida, sinalizada no Modal.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724CD1E-590E-B6ED-E251-4F7C1559B6C1}"/>
              </a:ext>
            </a:extLst>
          </p:cNvPr>
          <p:cNvGrpSpPr/>
          <p:nvPr/>
        </p:nvGrpSpPr>
        <p:grpSpPr>
          <a:xfrm>
            <a:off x="5441948" y="4712369"/>
            <a:ext cx="1790701" cy="824825"/>
            <a:chOff x="5510104" y="5264481"/>
            <a:chExt cx="1722546" cy="272719"/>
          </a:xfrm>
        </p:grpSpPr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1FEE2F70-DD47-3212-FF99-8A9BCC3671F2}"/>
                </a:ext>
              </a:extLst>
            </p:cNvPr>
            <p:cNvSpPr/>
            <p:nvPr/>
          </p:nvSpPr>
          <p:spPr>
            <a:xfrm>
              <a:off x="6380163" y="5338763"/>
              <a:ext cx="852487" cy="198437"/>
            </a:xfrm>
            <a:prstGeom prst="rect">
              <a:avLst/>
            </a:prstGeom>
            <a:noFill/>
            <a:ln w="19050">
              <a:solidFill>
                <a:srgbClr val="F19D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3" name="Conector: Angulado 22">
              <a:extLst>
                <a:ext uri="{FF2B5EF4-FFF2-40B4-BE49-F238E27FC236}">
                  <a16:creationId xmlns:a16="http://schemas.microsoft.com/office/drawing/2014/main" id="{185D2A15-3E66-FB6A-51BB-F9F56B5690DE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rot="10800000">
              <a:off x="5510104" y="5264481"/>
              <a:ext cx="870060" cy="17350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19D1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8197F9-F551-272F-8F5F-C35B1A889D32}"/>
              </a:ext>
            </a:extLst>
          </p:cNvPr>
          <p:cNvSpPr txBox="1"/>
          <p:nvPr/>
        </p:nvSpPr>
        <p:spPr>
          <a:xfrm>
            <a:off x="2038348" y="4376132"/>
            <a:ext cx="32702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O valor total da relação de beneficiários na Nota Fiscal e o do comprovante de pagamento, devem coincidir.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0D11527-3601-9A7E-109A-9C7CE933B985}"/>
              </a:ext>
            </a:extLst>
          </p:cNvPr>
          <p:cNvSpPr txBox="1"/>
          <p:nvPr/>
        </p:nvSpPr>
        <p:spPr>
          <a:xfrm>
            <a:off x="2100846" y="1554444"/>
            <a:ext cx="348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/>
              <a:t>Vale transporte </a:t>
            </a:r>
            <a:r>
              <a:rPr lang="pt-BR" sz="1100"/>
              <a:t>– valor pago ao beneficiário.</a:t>
            </a:r>
          </a:p>
          <a:p>
            <a:r>
              <a:rPr lang="pt-BR" sz="1100" b="1"/>
              <a:t>Fretado</a:t>
            </a:r>
            <a:r>
              <a:rPr lang="pt-BR" sz="1100"/>
              <a:t> – Transporte disponibilizado pela própria empresa.</a:t>
            </a:r>
          </a:p>
          <a:p>
            <a:r>
              <a:rPr lang="pt-BR" sz="1100" b="1"/>
              <a:t>Vale combustível </a:t>
            </a:r>
            <a:r>
              <a:rPr lang="pt-BR" sz="1100"/>
              <a:t>– valor pago ao colaborador para abastecimento do seu próprio veículo, utilizado para se locomover.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C8F3690-3506-0382-36DC-3FD61EC38485}"/>
              </a:ext>
            </a:extLst>
          </p:cNvPr>
          <p:cNvSpPr/>
          <p:nvPr/>
        </p:nvSpPr>
        <p:spPr>
          <a:xfrm>
            <a:off x="2100846" y="1528901"/>
            <a:ext cx="3341102" cy="1107996"/>
          </a:xfrm>
          <a:prstGeom prst="rect">
            <a:avLst/>
          </a:prstGeom>
          <a:noFill/>
          <a:ln w="19050">
            <a:solidFill>
              <a:srgbClr val="F19D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9AB0653-77AF-9E04-5E99-9ABD9A6A0092}"/>
              </a:ext>
            </a:extLst>
          </p:cNvPr>
          <p:cNvSpPr txBox="1"/>
          <p:nvPr/>
        </p:nvSpPr>
        <p:spPr>
          <a:xfrm>
            <a:off x="2001520" y="6171437"/>
            <a:ext cx="4071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Não existe um documento padrão. Portanto, os dados da empresa, competência, valores, nomes dos beneficiários devem ser identificados em algum local do documento!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0D7864B-2909-82E4-0859-81176CDE5C57}"/>
              </a:ext>
            </a:extLst>
          </p:cNvPr>
          <p:cNvGrpSpPr/>
          <p:nvPr/>
        </p:nvGrpSpPr>
        <p:grpSpPr>
          <a:xfrm>
            <a:off x="5504446" y="1511300"/>
            <a:ext cx="6065254" cy="1637526"/>
            <a:chOff x="5504446" y="1511300"/>
            <a:chExt cx="6065254" cy="1637526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64CA8A80-66D8-626A-9B07-E8620957455C}"/>
                </a:ext>
              </a:extLst>
            </p:cNvPr>
            <p:cNvGrpSpPr/>
            <p:nvPr/>
          </p:nvGrpSpPr>
          <p:grpSpPr>
            <a:xfrm>
              <a:off x="5504446" y="1511300"/>
              <a:ext cx="6065254" cy="1637526"/>
              <a:chOff x="5504446" y="1511300"/>
              <a:chExt cx="6065254" cy="1637526"/>
            </a:xfrm>
          </p:grpSpPr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D85CA3B2-20D4-BFA9-816C-5B477D0DCD06}"/>
                  </a:ext>
                </a:extLst>
              </p:cNvPr>
              <p:cNvSpPr/>
              <p:nvPr/>
            </p:nvSpPr>
            <p:spPr>
              <a:xfrm>
                <a:off x="10071100" y="1511300"/>
                <a:ext cx="1498600" cy="184150"/>
              </a:xfrm>
              <a:prstGeom prst="rect">
                <a:avLst/>
              </a:prstGeom>
              <a:noFill/>
              <a:ln w="19050">
                <a:solidFill>
                  <a:srgbClr val="F19D1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" name="Conector: Angulado 9">
                <a:extLst>
                  <a:ext uri="{FF2B5EF4-FFF2-40B4-BE49-F238E27FC236}">
                    <a16:creationId xmlns:a16="http://schemas.microsoft.com/office/drawing/2014/main" id="{EB376354-7137-5A24-29FC-25CDE51A47C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504446" y="1695447"/>
                <a:ext cx="5322304" cy="1453379"/>
              </a:xfrm>
              <a:prstGeom prst="bentConnector3">
                <a:avLst>
                  <a:gd name="adj1" fmla="val 93883"/>
                </a:avLst>
              </a:prstGeom>
              <a:ln w="19050">
                <a:solidFill>
                  <a:srgbClr val="F19D1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20FC82C1-3E08-8983-B116-8D29A4C20236}"/>
                </a:ext>
              </a:extLst>
            </p:cNvPr>
            <p:cNvSpPr/>
            <p:nvPr/>
          </p:nvSpPr>
          <p:spPr>
            <a:xfrm>
              <a:off x="7105880" y="2543644"/>
              <a:ext cx="627961" cy="118795"/>
            </a:xfrm>
            <a:prstGeom prst="rect">
              <a:avLst/>
            </a:prstGeom>
            <a:noFill/>
            <a:ln w="19050">
              <a:solidFill>
                <a:srgbClr val="F19D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: Angulado 35">
              <a:extLst>
                <a:ext uri="{FF2B5EF4-FFF2-40B4-BE49-F238E27FC236}">
                  <a16:creationId xmlns:a16="http://schemas.microsoft.com/office/drawing/2014/main" id="{875E6FCD-344E-875F-AB89-32FCB0BC95F4}"/>
                </a:ext>
              </a:extLst>
            </p:cNvPr>
            <p:cNvCxnSpPr>
              <a:stCxn id="34" idx="2"/>
            </p:cNvCxnSpPr>
            <p:nvPr/>
          </p:nvCxnSpPr>
          <p:spPr>
            <a:xfrm rot="5400000">
              <a:off x="6560917" y="1935055"/>
              <a:ext cx="131561" cy="1586328"/>
            </a:xfrm>
            <a:prstGeom prst="bentConnector2">
              <a:avLst/>
            </a:prstGeom>
            <a:ln w="19050">
              <a:solidFill>
                <a:srgbClr val="F19D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AA4DD7-450D-F58E-D0F5-07723887C7F2}"/>
              </a:ext>
            </a:extLst>
          </p:cNvPr>
          <p:cNvSpPr txBox="1"/>
          <p:nvPr/>
        </p:nvSpPr>
        <p:spPr>
          <a:xfrm>
            <a:off x="2038349" y="5187764"/>
            <a:ext cx="32077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OBS: Para funcionários que assinaram um termo informando não querer receber o benefício, não é necessário que apareçam na relação de beneficiários, mas a declaração deve ser clara e conter a assinatura do funcionário.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937B4B2-64F3-5168-3E4D-A6033C0C8C17}"/>
              </a:ext>
            </a:extLst>
          </p:cNvPr>
          <p:cNvSpPr/>
          <p:nvPr/>
        </p:nvSpPr>
        <p:spPr>
          <a:xfrm>
            <a:off x="10091933" y="1590675"/>
            <a:ext cx="1441059" cy="6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eixe nadando na água&#10;&#10;Descrição gerada automaticamente">
            <a:extLst>
              <a:ext uri="{FF2B5EF4-FFF2-40B4-BE49-F238E27FC236}">
                <a16:creationId xmlns:a16="http://schemas.microsoft.com/office/drawing/2014/main" id="{36E771A4-B1DC-BE93-D183-33853B6B1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04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1" grpId="0"/>
      <p:bldP spid="26" grpId="0"/>
      <p:bldP spid="19" grpId="0"/>
      <p:bldP spid="25" grpId="0" animBg="1"/>
      <p:bldP spid="32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E6A2E-E86F-739C-0CA7-DDBDB7DC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4981DD5-5F25-8342-E4C7-1661DF78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99AF587-C135-1413-FDCC-58326F95E9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ABED94-7F6C-A8A1-EC40-A093813E2D7D}"/>
              </a:ext>
            </a:extLst>
          </p:cNvPr>
          <p:cNvSpPr txBox="1"/>
          <p:nvPr/>
        </p:nvSpPr>
        <p:spPr>
          <a:xfrm>
            <a:off x="1243965" y="-690719"/>
            <a:ext cx="1152144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Vale Transporte/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Fretado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Vale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Combustível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Boleto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Nota fiscal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122146-ACC7-0456-9B5A-D69233A2419C}"/>
              </a:ext>
            </a:extLst>
          </p:cNvPr>
          <p:cNvSpPr txBox="1"/>
          <p:nvPr/>
        </p:nvSpPr>
        <p:spPr>
          <a:xfrm>
            <a:off x="514985" y="3763227"/>
            <a:ext cx="8331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-apple-system"/>
              </a:rPr>
              <a:t>É o documento que atesta a regularidade do pagamento do benefício de vale transporte aos colaboradores. Pode ser enviada a nota fiscal ou o boleto de pagamento.</a:t>
            </a:r>
          </a:p>
        </p:txBody>
      </p: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E5EAB1A-6214-4ED7-AA50-3C918576D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, nome da empresa">
            <a:extLst>
              <a:ext uri="{FF2B5EF4-FFF2-40B4-BE49-F238E27FC236}">
                <a16:creationId xmlns:a16="http://schemas.microsoft.com/office/drawing/2014/main" id="{8FCE3214-9806-897E-DF53-DA193936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026F4B-5DAF-CE92-9528-B2435BBF9C84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852194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5A651-2ABC-A978-2248-9D4C64F0B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692" y="1251275"/>
            <a:ext cx="3556183" cy="49278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D2339B-42AC-3356-0D85-A0B3BB368D3E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Vale Transporte/Fretado ou Vale Combustível – Nota fiscal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E33A4A1-0119-4031-5FBB-E76D32A0003B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8FD2E72-2241-BA49-1877-D7075C9571DE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19961A-68CA-5064-0BE6-6EE26E434705}"/>
              </a:ext>
            </a:extLst>
          </p:cNvPr>
          <p:cNvSpPr txBox="1"/>
          <p:nvPr/>
        </p:nvSpPr>
        <p:spPr>
          <a:xfrm>
            <a:off x="1940231" y="2737867"/>
            <a:ext cx="5578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o cadastro no sistema.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869E019-13FC-3D6F-AE32-3FD3848C973D}"/>
              </a:ext>
            </a:extLst>
          </p:cNvPr>
          <p:cNvSpPr txBox="1"/>
          <p:nvPr/>
        </p:nvSpPr>
        <p:spPr>
          <a:xfrm>
            <a:off x="1940231" y="3662526"/>
            <a:ext cx="4961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A data do documento deve estar de acordo com a competência solicitada no Modal.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98B3BF8-BFF9-A4B3-AB9B-87EBDBC99085}"/>
              </a:ext>
            </a:extLst>
          </p:cNvPr>
          <p:cNvSpPr txBox="1"/>
          <p:nvPr/>
        </p:nvSpPr>
        <p:spPr>
          <a:xfrm>
            <a:off x="1940232" y="4258894"/>
            <a:ext cx="5647112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É importante consultar a Convenção Coletiva enviada para analisar as cláusulas e identificar se o valor pago estar de acordo com as normas estabelecidas pela CCT/ACT.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AB2ACF0-A13B-74ED-EC26-105F58568F26}"/>
              </a:ext>
            </a:extLst>
          </p:cNvPr>
          <p:cNvSpPr txBox="1"/>
          <p:nvPr/>
        </p:nvSpPr>
        <p:spPr>
          <a:xfrm>
            <a:off x="1940231" y="5055221"/>
            <a:ext cx="5647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O valor da nota fiscal deve estar relacionado ao do comprovante de pagamento (documento que veremos a seguir).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FC74A6D-0BA6-3314-7743-D26A1D8BE425}"/>
              </a:ext>
            </a:extLst>
          </p:cNvPr>
          <p:cNvSpPr txBox="1"/>
          <p:nvPr/>
        </p:nvSpPr>
        <p:spPr>
          <a:xfrm>
            <a:off x="1908059" y="5920676"/>
            <a:ext cx="5645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4º passo: Deve haver um código de autenticação na Nota e a descrição do serviço prestado.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F1E67835-B2A4-308C-AB73-B0F84FB71E77}"/>
              </a:ext>
            </a:extLst>
          </p:cNvPr>
          <p:cNvCxnSpPr>
            <a:cxnSpLocks/>
          </p:cNvCxnSpPr>
          <p:nvPr/>
        </p:nvCxnSpPr>
        <p:spPr>
          <a:xfrm>
            <a:off x="1960882" y="6349130"/>
            <a:ext cx="5592721" cy="2433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2CBD440-9562-181C-DB19-0168DEC2460A}"/>
              </a:ext>
            </a:extLst>
          </p:cNvPr>
          <p:cNvSpPr txBox="1"/>
          <p:nvPr/>
        </p:nvSpPr>
        <p:spPr>
          <a:xfrm>
            <a:off x="1975434" y="1489617"/>
            <a:ext cx="5578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Não há um documento padrão de Nota Fiscal. É o documento que atesta a regularidade do pagamento do benefício de vale transporte aos colaboradores. Deve ser enviada a Nota Fiscal ou o boleto referente a essa prestação de serviço.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E0A823C4-5336-2634-0B13-FCFE40D61AA3}"/>
              </a:ext>
            </a:extLst>
          </p:cNvPr>
          <p:cNvSpPr/>
          <p:nvPr/>
        </p:nvSpPr>
        <p:spPr>
          <a:xfrm>
            <a:off x="2001520" y="1491268"/>
            <a:ext cx="5585822" cy="608463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CB5A958A-EFAE-CC06-E1B3-0AA136626C60}"/>
              </a:ext>
            </a:extLst>
          </p:cNvPr>
          <p:cNvSpPr/>
          <p:nvPr/>
        </p:nvSpPr>
        <p:spPr>
          <a:xfrm>
            <a:off x="1975433" y="4268844"/>
            <a:ext cx="5611909" cy="430885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5DE6BE9-AFEC-534F-9748-57E98F820802}"/>
              </a:ext>
            </a:extLst>
          </p:cNvPr>
          <p:cNvGrpSpPr/>
          <p:nvPr/>
        </p:nvGrpSpPr>
        <p:grpSpPr>
          <a:xfrm>
            <a:off x="6901315" y="1879600"/>
            <a:ext cx="2759152" cy="1998370"/>
            <a:chOff x="6901315" y="1879600"/>
            <a:chExt cx="2759152" cy="199837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D5D4CF2-37BC-29CE-6D12-94C86C5F4C1E}"/>
                </a:ext>
              </a:extLst>
            </p:cNvPr>
            <p:cNvSpPr/>
            <p:nvPr/>
          </p:nvSpPr>
          <p:spPr>
            <a:xfrm>
              <a:off x="9110133" y="1879600"/>
              <a:ext cx="550334" cy="173567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: Angulado 14">
              <a:extLst>
                <a:ext uri="{FF2B5EF4-FFF2-40B4-BE49-F238E27FC236}">
                  <a16:creationId xmlns:a16="http://schemas.microsoft.com/office/drawing/2014/main" id="{8E2B204A-6D62-22B9-BD87-CC593AABD79A}"/>
                </a:ext>
              </a:extLst>
            </p:cNvPr>
            <p:cNvCxnSpPr>
              <a:stCxn id="7" idx="1"/>
              <a:endCxn id="29" idx="3"/>
            </p:cNvCxnSpPr>
            <p:nvPr/>
          </p:nvCxnSpPr>
          <p:spPr>
            <a:xfrm rot="10800000" flipV="1">
              <a:off x="6901315" y="1966384"/>
              <a:ext cx="2208819" cy="1911586"/>
            </a:xfrm>
            <a:prstGeom prst="bentConnector3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08AB900-5250-E3F3-CE81-68E3BDD874FF}"/>
              </a:ext>
            </a:extLst>
          </p:cNvPr>
          <p:cNvGrpSpPr/>
          <p:nvPr/>
        </p:nvGrpSpPr>
        <p:grpSpPr>
          <a:xfrm>
            <a:off x="7518401" y="2953312"/>
            <a:ext cx="2088730" cy="416951"/>
            <a:chOff x="7518401" y="2953312"/>
            <a:chExt cx="2088730" cy="416951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062E5EE-D041-B144-4C5B-929EC0713C40}"/>
                </a:ext>
              </a:extLst>
            </p:cNvPr>
            <p:cNvSpPr/>
            <p:nvPr/>
          </p:nvSpPr>
          <p:spPr>
            <a:xfrm>
              <a:off x="8238067" y="3057525"/>
              <a:ext cx="1369064" cy="312738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7" name="Conector: Angulado 16">
              <a:extLst>
                <a:ext uri="{FF2B5EF4-FFF2-40B4-BE49-F238E27FC236}">
                  <a16:creationId xmlns:a16="http://schemas.microsoft.com/office/drawing/2014/main" id="{CFEE8628-9AEA-DAB1-1441-9FE480DE6CBA}"/>
                </a:ext>
              </a:extLst>
            </p:cNvPr>
            <p:cNvCxnSpPr>
              <a:stCxn id="6" idx="1"/>
              <a:endCxn id="22" idx="3"/>
            </p:cNvCxnSpPr>
            <p:nvPr/>
          </p:nvCxnSpPr>
          <p:spPr>
            <a:xfrm rot="10800000">
              <a:off x="7518401" y="2953312"/>
              <a:ext cx="719667" cy="260583"/>
            </a:xfrm>
            <a:prstGeom prst="bentConnector3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63B99131-02CB-6F79-F263-4A3C43A3ABE1}"/>
              </a:ext>
            </a:extLst>
          </p:cNvPr>
          <p:cNvGrpSpPr/>
          <p:nvPr/>
        </p:nvGrpSpPr>
        <p:grpSpPr>
          <a:xfrm>
            <a:off x="7587343" y="5270665"/>
            <a:ext cx="4051444" cy="435868"/>
            <a:chOff x="7587343" y="5270665"/>
            <a:chExt cx="4051444" cy="435868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DE8961A9-19CD-7830-964A-FC1DF0299B9D}"/>
                </a:ext>
              </a:extLst>
            </p:cNvPr>
            <p:cNvSpPr/>
            <p:nvPr/>
          </p:nvSpPr>
          <p:spPr>
            <a:xfrm>
              <a:off x="11088453" y="5497261"/>
              <a:ext cx="550334" cy="209272"/>
            </a:xfrm>
            <a:prstGeom prst="rect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: Angulado 19">
              <a:extLst>
                <a:ext uri="{FF2B5EF4-FFF2-40B4-BE49-F238E27FC236}">
                  <a16:creationId xmlns:a16="http://schemas.microsoft.com/office/drawing/2014/main" id="{4B8420B8-16B3-31DD-F3FA-FB6BA339C1AD}"/>
                </a:ext>
              </a:extLst>
            </p:cNvPr>
            <p:cNvCxnSpPr>
              <a:stCxn id="13" idx="1"/>
              <a:endCxn id="32" idx="3"/>
            </p:cNvCxnSpPr>
            <p:nvPr/>
          </p:nvCxnSpPr>
          <p:spPr>
            <a:xfrm rot="10800000">
              <a:off x="7587343" y="5270665"/>
              <a:ext cx="3501110" cy="331232"/>
            </a:xfrm>
            <a:prstGeom prst="bentConnector3">
              <a:avLst>
                <a:gd name="adj1" fmla="val 88764"/>
              </a:avLst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7A4575D2-F68A-BB6D-EBEA-DFFB4999EFCA}"/>
              </a:ext>
            </a:extLst>
          </p:cNvPr>
          <p:cNvSpPr/>
          <p:nvPr/>
        </p:nvSpPr>
        <p:spPr>
          <a:xfrm>
            <a:off x="8267698" y="3156055"/>
            <a:ext cx="122343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8F5D61-4A42-CDD1-C7CB-E9AADF7856DD}"/>
              </a:ext>
            </a:extLst>
          </p:cNvPr>
          <p:cNvSpPr/>
          <p:nvPr/>
        </p:nvSpPr>
        <p:spPr>
          <a:xfrm>
            <a:off x="8267698" y="3286176"/>
            <a:ext cx="1223433" cy="60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Peixe nadando na água&#10;&#10;Descrição gerada automaticamente">
            <a:extLst>
              <a:ext uri="{FF2B5EF4-FFF2-40B4-BE49-F238E27FC236}">
                <a16:creationId xmlns:a16="http://schemas.microsoft.com/office/drawing/2014/main" id="{94041FAA-F3A4-39FD-0582-D10BA7BAC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7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9" grpId="0"/>
      <p:bldP spid="30" grpId="0"/>
      <p:bldP spid="32" grpId="0"/>
      <p:bldP spid="36" grpId="0"/>
      <p:bldP spid="40" grpId="0"/>
      <p:bldP spid="41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4E45578-D912-02C6-746D-6FDC24614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48AB800-3700-121A-28CE-724C31D83B9D}"/>
              </a:ext>
            </a:extLst>
          </p:cNvPr>
          <p:cNvSpPr/>
          <p:nvPr/>
        </p:nvSpPr>
        <p:spPr>
          <a:xfrm>
            <a:off x="-20" y="1865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DAAFB2-BEA5-63FA-2934-CDB1952022F2}"/>
              </a:ext>
            </a:extLst>
          </p:cNvPr>
          <p:cNvSpPr txBox="1"/>
          <p:nvPr/>
        </p:nvSpPr>
        <p:spPr>
          <a:xfrm>
            <a:off x="1236325" y="-1865"/>
            <a:ext cx="971931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Vale Transporte/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Fretado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Vale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Combustível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Comprovante</a:t>
            </a:r>
            <a:r>
              <a:rPr lang="en-US" sz="48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pagamento</a:t>
            </a:r>
            <a:endParaRPr lang="en-US" sz="4800" b="1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5D274B-1B38-8395-5077-9E74B5E0CEBB}"/>
              </a:ext>
            </a:extLst>
          </p:cNvPr>
          <p:cNvSpPr txBox="1"/>
          <p:nvPr/>
        </p:nvSpPr>
        <p:spPr>
          <a:xfrm>
            <a:off x="527685" y="3770850"/>
            <a:ext cx="8503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-apple-system"/>
              </a:rPr>
              <a:t>É o comprovante bancário que comprova o pagamento do benefício de vale transporte aos colaboradores</a:t>
            </a:r>
            <a:r>
              <a:rPr lang="pt-BR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4DA56FA-6936-14C6-28AF-92B949186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 descr="Logotipo, nome da empresa">
            <a:extLst>
              <a:ext uri="{FF2B5EF4-FFF2-40B4-BE49-F238E27FC236}">
                <a16:creationId xmlns:a16="http://schemas.microsoft.com/office/drawing/2014/main" id="{A595C956-EBA3-28DE-0340-11603694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0E6844-D601-F6A0-8176-B7B4D920D445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05104933"/>
      </p:ext>
    </p:extLst>
  </p:cSld>
  <p:clrMapOvr>
    <a:masterClrMapping/>
  </p:clrMapOvr>
  <p:transition spd="slow">
    <p:push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7F96EFE-EE2C-22E9-638B-46F60501E963}"/>
              </a:ext>
            </a:extLst>
          </p:cNvPr>
          <p:cNvSpPr txBox="1"/>
          <p:nvPr/>
        </p:nvSpPr>
        <p:spPr>
          <a:xfrm>
            <a:off x="775526" y="124460"/>
            <a:ext cx="121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Vale Transporte/Fretado ou Vale Combustível – Comprovante de pagamento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7C069D0-1AEF-7CA5-0363-8DFC0FFDB040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C02E77-EC88-13CB-C2C6-05E3472F5D08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9D90B31-0208-AD34-E26A-2569A8CA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037" y="1427127"/>
            <a:ext cx="3619686" cy="46293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40162831-BEEC-4EA7-00CE-9117A659BCEB}"/>
              </a:ext>
            </a:extLst>
          </p:cNvPr>
          <p:cNvGrpSpPr/>
          <p:nvPr/>
        </p:nvGrpSpPr>
        <p:grpSpPr>
          <a:xfrm>
            <a:off x="6291611" y="2462964"/>
            <a:ext cx="4165599" cy="349251"/>
            <a:chOff x="6267450" y="2254250"/>
            <a:chExt cx="4165599" cy="349251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8D5028B-CDB9-70AE-10E5-23FFFE08573B}"/>
                </a:ext>
              </a:extLst>
            </p:cNvPr>
            <p:cNvSpPr/>
            <p:nvPr/>
          </p:nvSpPr>
          <p:spPr>
            <a:xfrm>
              <a:off x="7920566" y="2334683"/>
              <a:ext cx="2512483" cy="268818"/>
            </a:xfrm>
            <a:prstGeom prst="rect">
              <a:avLst/>
            </a:prstGeom>
            <a:noFill/>
            <a:ln w="19050">
              <a:solidFill>
                <a:srgbClr val="7C7C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2" name="Conector: Angulado 11">
              <a:extLst>
                <a:ext uri="{FF2B5EF4-FFF2-40B4-BE49-F238E27FC236}">
                  <a16:creationId xmlns:a16="http://schemas.microsoft.com/office/drawing/2014/main" id="{069983D7-18E5-99B0-644F-9AD99A71E66D}"/>
                </a:ext>
              </a:extLst>
            </p:cNvPr>
            <p:cNvCxnSpPr>
              <a:stCxn id="11" idx="1"/>
            </p:cNvCxnSpPr>
            <p:nvPr/>
          </p:nvCxnSpPr>
          <p:spPr>
            <a:xfrm rot="10800000">
              <a:off x="6267450" y="2254250"/>
              <a:ext cx="1653116" cy="214842"/>
            </a:xfrm>
            <a:prstGeom prst="bentConnector3">
              <a:avLst/>
            </a:prstGeom>
            <a:ln w="19050">
              <a:solidFill>
                <a:srgbClr val="7C7C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20F7738D-F089-654A-F28F-2CA96B644AA7}"/>
              </a:ext>
            </a:extLst>
          </p:cNvPr>
          <p:cNvGrpSpPr/>
          <p:nvPr/>
        </p:nvGrpSpPr>
        <p:grpSpPr>
          <a:xfrm>
            <a:off x="6212171" y="3764280"/>
            <a:ext cx="3368709" cy="2092234"/>
            <a:chOff x="6212171" y="3698240"/>
            <a:chExt cx="3368709" cy="2092234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96E9638-DD30-167B-7691-D3EAEC302F7F}"/>
                </a:ext>
              </a:extLst>
            </p:cNvPr>
            <p:cNvSpPr/>
            <p:nvPr/>
          </p:nvSpPr>
          <p:spPr>
            <a:xfrm>
              <a:off x="8615679" y="3698240"/>
              <a:ext cx="965201" cy="137160"/>
            </a:xfrm>
            <a:prstGeom prst="rect">
              <a:avLst/>
            </a:prstGeom>
            <a:noFill/>
            <a:ln w="19050">
              <a:solidFill>
                <a:srgbClr val="7C7C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5" name="Conector: Angulado 14">
              <a:extLst>
                <a:ext uri="{FF2B5EF4-FFF2-40B4-BE49-F238E27FC236}">
                  <a16:creationId xmlns:a16="http://schemas.microsoft.com/office/drawing/2014/main" id="{DF9A92EA-6497-0533-B14C-CD91B28526E9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V="1">
              <a:off x="6212171" y="3766820"/>
              <a:ext cx="2403509" cy="202365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7C7C7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03E2C4-1C28-35A0-E308-8403E21A0348}"/>
              </a:ext>
            </a:extLst>
          </p:cNvPr>
          <p:cNvSpPr txBox="1"/>
          <p:nvPr/>
        </p:nvSpPr>
        <p:spPr>
          <a:xfrm>
            <a:off x="2060909" y="2189859"/>
            <a:ext cx="396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1º passo: A razão social e o CNPJ informados no documento devem estar de acordo com o cadastro no sistema.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EAD6F42-4503-7802-2726-6041CC9FF8CA}"/>
              </a:ext>
            </a:extLst>
          </p:cNvPr>
          <p:cNvSpPr txBox="1"/>
          <p:nvPr/>
        </p:nvSpPr>
        <p:spPr>
          <a:xfrm>
            <a:off x="2001521" y="5486792"/>
            <a:ext cx="3969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3º passo: O valor total da relação de beneficiários e o do comprovante de pagamento, devem coincidir.</a:t>
            </a:r>
            <a:br>
              <a:rPr lang="pt-BR" sz="1100" dirty="0"/>
            </a:br>
            <a:endParaRPr lang="pt-BR" sz="1100" dirty="0"/>
          </a:p>
          <a:p>
            <a:pPr algn="just"/>
            <a:r>
              <a:rPr lang="pt-BR" sz="1100" b="1" dirty="0">
                <a:solidFill>
                  <a:srgbClr val="FF0000"/>
                </a:solidFill>
              </a:rPr>
              <a:t>*Identificar se será o valor total de todos os colaboradores ou somente os que prestam serviço na unidade.</a:t>
            </a:r>
          </a:p>
          <a:p>
            <a:pPr algn="just"/>
            <a:endParaRPr lang="pt-BR" sz="11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00CE6CD-008E-B8B0-7E11-623739255CF0}"/>
              </a:ext>
            </a:extLst>
          </p:cNvPr>
          <p:cNvSpPr txBox="1"/>
          <p:nvPr/>
        </p:nvSpPr>
        <p:spPr>
          <a:xfrm>
            <a:off x="2010151" y="3893825"/>
            <a:ext cx="3969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solidFill>
                  <a:srgbClr val="FF0000"/>
                </a:solidFill>
              </a:rPr>
              <a:t>Não há um documento padrão de comprovante de pagamento. Mas é necessário conter os dados mencionados aqui.</a:t>
            </a:r>
          </a:p>
          <a:p>
            <a:pPr algn="just"/>
            <a:r>
              <a:rPr lang="pt-BR" sz="1100" dirty="0">
                <a:solidFill>
                  <a:srgbClr val="FF0000"/>
                </a:solidFill>
              </a:rPr>
              <a:t>Certifique-se se o documento apresenta um código de autenticação.</a:t>
            </a:r>
          </a:p>
          <a:p>
            <a:pPr algn="just"/>
            <a:r>
              <a:rPr lang="pt-BR" sz="1100" dirty="0">
                <a:solidFill>
                  <a:srgbClr val="FF0000"/>
                </a:solidFill>
              </a:rPr>
              <a:t>Identificar no documento se trata-se de um agendamento ou uma transação efetuada.</a:t>
            </a:r>
          </a:p>
          <a:p>
            <a:pPr algn="just"/>
            <a:endParaRPr lang="pt-BR" sz="1100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274A1290-6278-0D82-9E34-66FD2AF5AE86}"/>
              </a:ext>
            </a:extLst>
          </p:cNvPr>
          <p:cNvCxnSpPr>
            <a:cxnSpLocks/>
          </p:cNvCxnSpPr>
          <p:nvPr/>
        </p:nvCxnSpPr>
        <p:spPr>
          <a:xfrm>
            <a:off x="2098034" y="5149892"/>
            <a:ext cx="3896288" cy="0"/>
          </a:xfrm>
          <a:prstGeom prst="line">
            <a:avLst/>
          </a:prstGeom>
          <a:ln w="19050">
            <a:solidFill>
              <a:srgbClr val="7C7C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5CDEA0-989B-8807-61E2-BFF2997ECE92}"/>
              </a:ext>
            </a:extLst>
          </p:cNvPr>
          <p:cNvSpPr txBox="1"/>
          <p:nvPr/>
        </p:nvSpPr>
        <p:spPr>
          <a:xfrm>
            <a:off x="2066625" y="3066492"/>
            <a:ext cx="3969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2º passo: A data do documento deve estar de acordo com a competência solicitada no Modal.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F981DA-C8A1-EAE6-A56E-D8FDF026BD64}"/>
              </a:ext>
            </a:extLst>
          </p:cNvPr>
          <p:cNvSpPr/>
          <p:nvPr/>
        </p:nvSpPr>
        <p:spPr>
          <a:xfrm>
            <a:off x="8994775" y="2563880"/>
            <a:ext cx="1416050" cy="219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Peixe nadando na água&#10;&#10;Descrição gerada automaticamente">
            <a:extLst>
              <a:ext uri="{FF2B5EF4-FFF2-40B4-BE49-F238E27FC236}">
                <a16:creationId xmlns:a16="http://schemas.microsoft.com/office/drawing/2014/main" id="{24946E47-7E3E-5C64-BD68-67B2CD03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9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76175-1C66-EB0F-82C2-CB2F2E45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1F98B7B1-F913-60D1-C476-B4172C39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9FE92F4-C0F9-907B-5298-9D444EE5DDEE}"/>
              </a:ext>
            </a:extLst>
          </p:cNvPr>
          <p:cNvSpPr/>
          <p:nvPr/>
        </p:nvSpPr>
        <p:spPr>
          <a:xfrm>
            <a:off x="-20" y="1865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988E648-813A-5E00-229C-D0D6A9FD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108CBB-5F6E-BD87-260B-A449E3A65DDC}"/>
              </a:ext>
            </a:extLst>
          </p:cNvPr>
          <p:cNvSpPr txBox="1"/>
          <p:nvPr/>
        </p:nvSpPr>
        <p:spPr>
          <a:xfrm>
            <a:off x="540509" y="3772029"/>
            <a:ext cx="9778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-apple-system"/>
              </a:rPr>
              <a:t>A Apólice de Seguros é um documento que formaliza e regula a relação entre o segurado e a seguradora, estabelecendo os direitos e as obrigações de ambas as partes no âmbito do seguro contratado. É o seguro de riscos gerais da empresa</a:t>
            </a:r>
            <a:r>
              <a:rPr lang="pt-BR" sz="2400" kern="0" dirty="0">
                <a:latin typeface="-apple-system"/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CF509B-A515-AFD6-1A2D-971D76204C8E}"/>
              </a:ext>
            </a:extLst>
          </p:cNvPr>
          <p:cNvSpPr txBox="1"/>
          <p:nvPr/>
        </p:nvSpPr>
        <p:spPr>
          <a:xfrm>
            <a:off x="-457200" y="679605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Apólice de seguros</a:t>
            </a:r>
          </a:p>
        </p:txBody>
      </p:sp>
      <p:pic>
        <p:nvPicPr>
          <p:cNvPr id="6" name="Imagem 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A35F38F-8149-3375-2CD4-42B47B84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3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Logotipo, nome da empresa">
            <a:extLst>
              <a:ext uri="{FF2B5EF4-FFF2-40B4-BE49-F238E27FC236}">
                <a16:creationId xmlns:a16="http://schemas.microsoft.com/office/drawing/2014/main" id="{A88EAE73-41B1-3C96-36AB-6326C52D44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FB9DFCE-3F9D-E2C2-FE18-0D7D4DD0CBA3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60032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4AE9A8C4-069C-71FF-D1C7-6A8AED7E27EC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Apólice de Seguros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BDCACBD-7684-1DBA-E92A-87B18D2DBEC3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F01725-D279-4F17-1A19-70358C8811D2}"/>
              </a:ext>
            </a:extLst>
          </p:cNvPr>
          <p:cNvSpPr txBox="1"/>
          <p:nvPr/>
        </p:nvSpPr>
        <p:spPr>
          <a:xfrm>
            <a:off x="1873885" y="81938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67D049-73B0-B084-D736-4139331ED2A3}"/>
              </a:ext>
            </a:extLst>
          </p:cNvPr>
          <p:cNvSpPr txBox="1"/>
          <p:nvPr/>
        </p:nvSpPr>
        <p:spPr>
          <a:xfrm>
            <a:off x="1865237" y="2347407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1º passo: O documento enviado deve ser a apólice de seguro de riscos gerais.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8D909E7-DF01-128B-2BF4-BA6CBE7C6134}"/>
              </a:ext>
            </a:extLst>
          </p:cNvPr>
          <p:cNvSpPr txBox="1"/>
          <p:nvPr/>
        </p:nvSpPr>
        <p:spPr>
          <a:xfrm>
            <a:off x="1884393" y="3266477"/>
            <a:ext cx="427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2º passo: A razão social e o CNPJ informados no documento devem estar de acordo com o cadastro no sistema.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A96FD6-C4DA-680B-DD72-CA84B7693D84}"/>
              </a:ext>
            </a:extLst>
          </p:cNvPr>
          <p:cNvSpPr txBox="1"/>
          <p:nvPr/>
        </p:nvSpPr>
        <p:spPr>
          <a:xfrm>
            <a:off x="1873885" y="4466587"/>
            <a:ext cx="427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3º passo: O documento precisa estar vigente.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E3EC1FD-64DA-FB18-2FC9-B4950CC0AF53}"/>
              </a:ext>
            </a:extLst>
          </p:cNvPr>
          <p:cNvSpPr/>
          <p:nvPr/>
        </p:nvSpPr>
        <p:spPr>
          <a:xfrm>
            <a:off x="10612967" y="1769533"/>
            <a:ext cx="188383" cy="48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55B5FD1-BA93-7C44-3137-C351C4CD28B1}"/>
              </a:ext>
            </a:extLst>
          </p:cNvPr>
          <p:cNvSpPr/>
          <p:nvPr/>
        </p:nvSpPr>
        <p:spPr>
          <a:xfrm>
            <a:off x="9872044" y="4118520"/>
            <a:ext cx="1078531" cy="82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4A67748-66B9-AC51-F846-290D20C04179}"/>
              </a:ext>
            </a:extLst>
          </p:cNvPr>
          <p:cNvSpPr/>
          <p:nvPr/>
        </p:nvSpPr>
        <p:spPr>
          <a:xfrm>
            <a:off x="10017760" y="3856909"/>
            <a:ext cx="897890" cy="210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6B4541F-D65C-167C-7701-4A70B9B6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12" y="1088791"/>
            <a:ext cx="3596140" cy="48984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0ACDB06-C4ED-4E6A-F84C-5E3DB6ECFFC0}"/>
              </a:ext>
            </a:extLst>
          </p:cNvPr>
          <p:cNvGrpSpPr/>
          <p:nvPr/>
        </p:nvGrpSpPr>
        <p:grpSpPr>
          <a:xfrm>
            <a:off x="6095999" y="2039405"/>
            <a:ext cx="5320492" cy="1596404"/>
            <a:chOff x="6176632" y="2016760"/>
            <a:chExt cx="5320492" cy="1596404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EB57A1A5-5CFB-DE94-4BA5-2239816A44B2}"/>
                </a:ext>
              </a:extLst>
            </p:cNvPr>
            <p:cNvGrpSpPr/>
            <p:nvPr/>
          </p:nvGrpSpPr>
          <p:grpSpPr>
            <a:xfrm>
              <a:off x="8143240" y="2016760"/>
              <a:ext cx="3353884" cy="198120"/>
              <a:chOff x="8143240" y="2016760"/>
              <a:chExt cx="3353884" cy="198120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F30A12B7-B8B5-8432-60DB-C1156F829CE0}"/>
                  </a:ext>
                </a:extLst>
              </p:cNvPr>
              <p:cNvSpPr/>
              <p:nvPr/>
            </p:nvSpPr>
            <p:spPr>
              <a:xfrm>
                <a:off x="8143240" y="2016760"/>
                <a:ext cx="980440" cy="132080"/>
              </a:xfrm>
              <a:prstGeom prst="rect">
                <a:avLst/>
              </a:prstGeom>
              <a:noFill/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75983BFF-AAE8-CA3B-2D42-329CD5BB6A67}"/>
                  </a:ext>
                </a:extLst>
              </p:cNvPr>
              <p:cNvSpPr/>
              <p:nvPr/>
            </p:nvSpPr>
            <p:spPr>
              <a:xfrm>
                <a:off x="10516684" y="2082800"/>
                <a:ext cx="980440" cy="132080"/>
              </a:xfrm>
              <a:prstGeom prst="rect">
                <a:avLst/>
              </a:prstGeom>
              <a:noFill/>
              <a:ln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2" name="Conector: Angulado 21">
                <a:extLst>
                  <a:ext uri="{FF2B5EF4-FFF2-40B4-BE49-F238E27FC236}">
                    <a16:creationId xmlns:a16="http://schemas.microsoft.com/office/drawing/2014/main" id="{2ACF395F-24F1-4517-A816-5A49B4348E66}"/>
                  </a:ext>
                </a:extLst>
              </p:cNvPr>
              <p:cNvCxnSpPr>
                <a:stCxn id="14" idx="3"/>
                <a:endCxn id="17" idx="1"/>
              </p:cNvCxnSpPr>
              <p:nvPr/>
            </p:nvCxnSpPr>
            <p:spPr>
              <a:xfrm>
                <a:off x="9123680" y="2082800"/>
                <a:ext cx="1393004" cy="66040"/>
              </a:xfrm>
              <a:prstGeom prst="bentConnector3">
                <a:avLst/>
              </a:prstGeom>
              <a:ln>
                <a:solidFill>
                  <a:srgbClr val="FF66C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ector: Angulado 12">
              <a:extLst>
                <a:ext uri="{FF2B5EF4-FFF2-40B4-BE49-F238E27FC236}">
                  <a16:creationId xmlns:a16="http://schemas.microsoft.com/office/drawing/2014/main" id="{A0E48B8E-71DA-6646-6BC9-7DC57B15952D}"/>
                </a:ext>
              </a:extLst>
            </p:cNvPr>
            <p:cNvCxnSpPr>
              <a:stCxn id="14" idx="1"/>
            </p:cNvCxnSpPr>
            <p:nvPr/>
          </p:nvCxnSpPr>
          <p:spPr>
            <a:xfrm rot="10800000" flipV="1">
              <a:off x="6176632" y="2082800"/>
              <a:ext cx="1966609" cy="1530364"/>
            </a:xfrm>
            <a:prstGeom prst="bentConnector3">
              <a:avLst>
                <a:gd name="adj1" fmla="val 31734"/>
              </a:avLst>
            </a:prstGeom>
            <a:ln>
              <a:solidFill>
                <a:srgbClr val="FF66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C2EB613-DB7C-C4FB-1843-1FB977126392}"/>
              </a:ext>
            </a:extLst>
          </p:cNvPr>
          <p:cNvGrpSpPr/>
          <p:nvPr/>
        </p:nvGrpSpPr>
        <p:grpSpPr>
          <a:xfrm>
            <a:off x="6087976" y="1648410"/>
            <a:ext cx="4713374" cy="2972066"/>
            <a:chOff x="6134298" y="1663813"/>
            <a:chExt cx="4713374" cy="2972066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BB633668-1052-8C00-10DD-0FB7C35F5CB5}"/>
                </a:ext>
              </a:extLst>
            </p:cNvPr>
            <p:cNvSpPr/>
            <p:nvPr/>
          </p:nvSpPr>
          <p:spPr>
            <a:xfrm>
              <a:off x="8143240" y="1663813"/>
              <a:ext cx="2704432" cy="203543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3" name="Conector: Angulado 32">
              <a:extLst>
                <a:ext uri="{FF2B5EF4-FFF2-40B4-BE49-F238E27FC236}">
                  <a16:creationId xmlns:a16="http://schemas.microsoft.com/office/drawing/2014/main" id="{F7FB44AF-6BAD-0334-6C34-E03BCD9C8BE7}"/>
                </a:ext>
              </a:extLst>
            </p:cNvPr>
            <p:cNvCxnSpPr>
              <a:stCxn id="30" idx="1"/>
            </p:cNvCxnSpPr>
            <p:nvPr/>
          </p:nvCxnSpPr>
          <p:spPr>
            <a:xfrm rot="10800000" flipV="1">
              <a:off x="6134298" y="1765585"/>
              <a:ext cx="2008942" cy="2870294"/>
            </a:xfrm>
            <a:prstGeom prst="bentConnector3">
              <a:avLst>
                <a:gd name="adj1" fmla="val 14066"/>
              </a:avLst>
            </a:prstGeom>
            <a:ln>
              <a:solidFill>
                <a:srgbClr val="FF66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FEC07D2-9965-BD18-A897-1EEF207E80B4}"/>
              </a:ext>
            </a:extLst>
          </p:cNvPr>
          <p:cNvGrpSpPr/>
          <p:nvPr/>
        </p:nvGrpSpPr>
        <p:grpSpPr>
          <a:xfrm>
            <a:off x="6153682" y="1117389"/>
            <a:ext cx="3330678" cy="1510589"/>
            <a:chOff x="6153682" y="1117389"/>
            <a:chExt cx="3330678" cy="1510589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835CD8D9-0B34-10E4-E173-5153218E9881}"/>
                </a:ext>
              </a:extLst>
            </p:cNvPr>
            <p:cNvSpPr/>
            <p:nvPr/>
          </p:nvSpPr>
          <p:spPr>
            <a:xfrm>
              <a:off x="8432800" y="1117389"/>
              <a:ext cx="1051560" cy="160677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: Angulado 35">
              <a:extLst>
                <a:ext uri="{FF2B5EF4-FFF2-40B4-BE49-F238E27FC236}">
                  <a16:creationId xmlns:a16="http://schemas.microsoft.com/office/drawing/2014/main" id="{92FBA96A-FA3B-F039-EF55-83A380DEF734}"/>
                </a:ext>
              </a:extLst>
            </p:cNvPr>
            <p:cNvCxnSpPr>
              <a:stCxn id="35" idx="1"/>
            </p:cNvCxnSpPr>
            <p:nvPr/>
          </p:nvCxnSpPr>
          <p:spPr>
            <a:xfrm rot="10800000" flipV="1">
              <a:off x="6153682" y="1197727"/>
              <a:ext cx="2279118" cy="1430251"/>
            </a:xfrm>
            <a:prstGeom prst="bentConnector3">
              <a:avLst/>
            </a:prstGeom>
            <a:ln>
              <a:solidFill>
                <a:srgbClr val="FF66C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ixaDeTexto 29">
            <a:extLst>
              <a:ext uri="{FF2B5EF4-FFF2-40B4-BE49-F238E27FC236}">
                <a16:creationId xmlns:a16="http://schemas.microsoft.com/office/drawing/2014/main" id="{3CDE8E48-26D0-D83E-645B-F7D659706F87}"/>
              </a:ext>
            </a:extLst>
          </p:cNvPr>
          <p:cNvSpPr txBox="1"/>
          <p:nvPr/>
        </p:nvSpPr>
        <p:spPr>
          <a:xfrm>
            <a:off x="1807483" y="1663813"/>
            <a:ext cx="3475614" cy="430887"/>
          </a:xfrm>
          <a:prstGeom prst="rect">
            <a:avLst/>
          </a:prstGeom>
          <a:noFill/>
          <a:ln w="19050">
            <a:solidFill>
              <a:srgbClr val="FF66CC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>
                <a:solidFill>
                  <a:srgbClr val="FF0000"/>
                </a:solidFill>
              </a:rPr>
              <a:t>Este não é um documento padrão. Ele pode mudar de acordo com a Seguradora.</a:t>
            </a:r>
          </a:p>
        </p:txBody>
      </p:sp>
      <p:pic>
        <p:nvPicPr>
          <p:cNvPr id="11" name="Imagem 10" descr="Peixe nadando na água&#10;&#10;Descrição gerada automaticamente">
            <a:extLst>
              <a:ext uri="{FF2B5EF4-FFF2-40B4-BE49-F238E27FC236}">
                <a16:creationId xmlns:a16="http://schemas.microsoft.com/office/drawing/2014/main" id="{1784BB71-8052-0C93-8E85-23AFC56BA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40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Multas ambientales de la SMA se duplicaron en 2015 y el sector minero ...">
            <a:extLst>
              <a:ext uri="{FF2B5EF4-FFF2-40B4-BE49-F238E27FC236}">
                <a16:creationId xmlns:a16="http://schemas.microsoft.com/office/drawing/2014/main" id="{0D14DD4F-61F2-614D-93F6-70A6509EC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6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966AFA0-03A6-8C1C-BE70-806624644D03}"/>
              </a:ext>
            </a:extLst>
          </p:cNvPr>
          <p:cNvSpPr/>
          <p:nvPr/>
        </p:nvSpPr>
        <p:spPr>
          <a:xfrm>
            <a:off x="0" y="0"/>
            <a:ext cx="12191980" cy="68567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Peixe nadando na água&#10;&#10;Descrição gerada automaticamente">
            <a:extLst>
              <a:ext uri="{FF2B5EF4-FFF2-40B4-BE49-F238E27FC236}">
                <a16:creationId xmlns:a16="http://schemas.microsoft.com/office/drawing/2014/main" id="{1C5C8BF4-47A0-BF68-5A2D-96209B2283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A5F0995-4AF8-C719-BDE6-ACED35748A31}"/>
              </a:ext>
            </a:extLst>
          </p:cNvPr>
          <p:cNvSpPr/>
          <p:nvPr/>
        </p:nvSpPr>
        <p:spPr>
          <a:xfrm>
            <a:off x="0" y="-1282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65D0ED-7B17-779D-373F-9D2535E0AF5B}"/>
              </a:ext>
            </a:extLst>
          </p:cNvPr>
          <p:cNvSpPr txBox="1"/>
          <p:nvPr/>
        </p:nvSpPr>
        <p:spPr>
          <a:xfrm>
            <a:off x="1182453" y="743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5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600" dirty="0"/>
              <a:t>FGTS DIGITAL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Relatório de Empregados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Boleto do FGTS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dirty="0"/>
              <a:t>Comprovante de pagamento</a:t>
            </a:r>
            <a:endParaRPr lang="pt-BR" sz="5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99EB5E-30F6-6532-14BC-8249733FA1F4}"/>
              </a:ext>
            </a:extLst>
          </p:cNvPr>
          <p:cNvSpPr txBox="1"/>
          <p:nvPr/>
        </p:nvSpPr>
        <p:spPr>
          <a:xfrm>
            <a:off x="535821" y="378312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defRPr>
            </a:lvl1pPr>
          </a:lstStyle>
          <a:p>
            <a:pPr algn="just"/>
            <a:r>
              <a:rPr lang="pt-BR" b="0" i="0" dirty="0">
                <a:solidFill>
                  <a:schemeClr val="bg1"/>
                </a:solidFill>
                <a:effectLst/>
                <a:cs typeface="Poppins" panose="00000500000000000000" pitchFamily="2" charset="0"/>
              </a:rPr>
              <a:t>O Fundo de Garantia do Tempo de Serviço (FGTS) Digital é a mais recente inovação na gestão dos recursos do FGTS, criada para modernizar e digitalizar os processos relacionados ao fundo e veio substituir a SEFIP.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83231B5D-B80D-7848-6206-D75CB5962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descr="Logotipo, nome da empresa">
            <a:extLst>
              <a:ext uri="{FF2B5EF4-FFF2-40B4-BE49-F238E27FC236}">
                <a16:creationId xmlns:a16="http://schemas.microsoft.com/office/drawing/2014/main" id="{708BFB8F-9B1D-90BC-FF4B-129316B37C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30E95D-86EF-7EF4-F975-92E4E7C72436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913874316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76175-1C66-EB0F-82C2-CB2F2E459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EA306EE-3B29-E81D-DB69-AC1E1EABF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8FA9F5E-9836-2C86-21EA-C14DEF2CEC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4A3CF06-22D2-0180-4799-978F0C279F82}"/>
              </a:ext>
            </a:extLst>
          </p:cNvPr>
          <p:cNvSpPr txBox="1"/>
          <p:nvPr/>
        </p:nvSpPr>
        <p:spPr>
          <a:xfrm>
            <a:off x="1187450" y="517398"/>
            <a:ext cx="9144000" cy="1828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Recibo de férias + comprovante de pagamento</a:t>
            </a:r>
          </a:p>
        </p:txBody>
      </p:sp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988E648-813A-5E00-229C-D0D6A9FD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CC44352-DBCE-FCB8-8FE5-4568DF6A316E}"/>
              </a:ext>
            </a:extLst>
          </p:cNvPr>
          <p:cNvSpPr txBox="1"/>
          <p:nvPr/>
        </p:nvSpPr>
        <p:spPr>
          <a:xfrm>
            <a:off x="511175" y="3770861"/>
            <a:ext cx="10744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/>
            </a:lvl1pPr>
          </a:lstStyle>
          <a:p>
            <a:r>
              <a:rPr lang="pt-BR" kern="0" dirty="0">
                <a:solidFill>
                  <a:prstClr val="white"/>
                </a:solidFill>
                <a:latin typeface="-apple-system"/>
              </a:rPr>
              <a:t>É o documento que atesta a comprovação de pagamento do valor referente às férias do funcionário na data exigida pela lei.</a:t>
            </a:r>
          </a:p>
        </p:txBody>
      </p:sp>
      <p:pic>
        <p:nvPicPr>
          <p:cNvPr id="5" name="Imagem 4" descr="Logotipo, nome da empresa">
            <a:extLst>
              <a:ext uri="{FF2B5EF4-FFF2-40B4-BE49-F238E27FC236}">
                <a16:creationId xmlns:a16="http://schemas.microsoft.com/office/drawing/2014/main" id="{5BFA0731-09CD-4322-3C62-2FCA54F2B3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17647A3-01CF-8F7A-AE3E-EC80D7D9AF3B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331647973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EC21A-81DE-3C15-EFA8-92BA56E38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AA7902A-645E-402C-D031-FFB88E68BE12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Recibo de férias + comprovante de pagamento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966960C-FBD9-454C-9889-D121808E8B4B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57A060-E76E-450E-7C53-F4C84766B82C}"/>
              </a:ext>
            </a:extLst>
          </p:cNvPr>
          <p:cNvSpPr txBox="1"/>
          <p:nvPr/>
        </p:nvSpPr>
        <p:spPr>
          <a:xfrm>
            <a:off x="1692910" y="81938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3A74654-8B6E-A79D-312B-0695A1832170}"/>
              </a:ext>
            </a:extLst>
          </p:cNvPr>
          <p:cNvSpPr txBox="1"/>
          <p:nvPr/>
        </p:nvSpPr>
        <p:spPr>
          <a:xfrm>
            <a:off x="1692910" y="1922384"/>
            <a:ext cx="427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/>
              <a:t>1º passo: 	O documento deve apresentar a Razão Social e o CNPJ do fornecedor. Os mesmos dados que aparecem no sistema.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D0A3934-08C3-8590-C4D4-713A6D0DDEBB}"/>
              </a:ext>
            </a:extLst>
          </p:cNvPr>
          <p:cNvGrpSpPr/>
          <p:nvPr/>
        </p:nvGrpSpPr>
        <p:grpSpPr>
          <a:xfrm>
            <a:off x="8103780" y="1279413"/>
            <a:ext cx="3505380" cy="4299171"/>
            <a:chOff x="8103780" y="1279413"/>
            <a:chExt cx="3505380" cy="429917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B3DB0D63-74E6-7FC8-FA21-41130241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3780" y="1279413"/>
              <a:ext cx="3505380" cy="42991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28000"/>
                </a:prstClr>
              </a:outerShdw>
            </a:effec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4885F8B2-DE66-5091-5895-CF556329B75C}"/>
                </a:ext>
              </a:extLst>
            </p:cNvPr>
            <p:cNvSpPr txBox="1"/>
            <p:nvPr/>
          </p:nvSpPr>
          <p:spPr>
            <a:xfrm>
              <a:off x="10056813" y="4118519"/>
              <a:ext cx="683153" cy="153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" b="1" i="0">
                  <a:solidFill>
                    <a:srgbClr val="747A7C"/>
                  </a:solidFill>
                  <a:effectLst/>
                  <a:latin typeface="Segoe UI" panose="020B0502040204020203" pitchFamily="34" charset="0"/>
                </a:rPr>
                <a:t>37.092.140/0001-47</a:t>
              </a:r>
              <a:endParaRPr lang="pt-BR" sz="400" b="1">
                <a:solidFill>
                  <a:srgbClr val="747A7C"/>
                </a:solidFill>
              </a:endParaRP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657A323-C11C-4BD4-D954-0F8A4D820E8B}"/>
              </a:ext>
            </a:extLst>
          </p:cNvPr>
          <p:cNvSpPr txBox="1"/>
          <p:nvPr/>
        </p:nvSpPr>
        <p:spPr>
          <a:xfrm>
            <a:off x="1692910" y="2896291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2º passo: 	Deve conter o período de férias do colaborador.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F21B77B-F36D-ABD3-184D-E6ABAC90F41E}"/>
              </a:ext>
            </a:extLst>
          </p:cNvPr>
          <p:cNvSpPr txBox="1"/>
          <p:nvPr/>
        </p:nvSpPr>
        <p:spPr>
          <a:xfrm>
            <a:off x="1651412" y="4222669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4º passo: 	Deve conter o nome e a assinatura do colaborador.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FA4C6F7-B391-4C6C-665A-4B4D9428553A}"/>
              </a:ext>
            </a:extLst>
          </p:cNvPr>
          <p:cNvSpPr txBox="1"/>
          <p:nvPr/>
        </p:nvSpPr>
        <p:spPr>
          <a:xfrm>
            <a:off x="1651893" y="3531814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3º passo: 	Deve conter o valor total a ser pago pelo empregador.</a:t>
            </a: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9DB773B-5DF2-1645-0B84-33E711583182}"/>
              </a:ext>
            </a:extLst>
          </p:cNvPr>
          <p:cNvGrpSpPr/>
          <p:nvPr/>
        </p:nvGrpSpPr>
        <p:grpSpPr>
          <a:xfrm>
            <a:off x="5966680" y="2291716"/>
            <a:ext cx="5121623" cy="1994975"/>
            <a:chOff x="5966680" y="2291716"/>
            <a:chExt cx="5121623" cy="1994975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4A6BDC37-0A02-CE0D-93D1-C15F4A214DE7}"/>
                </a:ext>
              </a:extLst>
            </p:cNvPr>
            <p:cNvSpPr/>
            <p:nvPr/>
          </p:nvSpPr>
          <p:spPr>
            <a:xfrm>
              <a:off x="9846644" y="3763478"/>
              <a:ext cx="1241659" cy="52321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4538A994-26A5-9D2A-78D9-4939A8B8037E}"/>
                </a:ext>
              </a:extLst>
            </p:cNvPr>
            <p:cNvCxnSpPr>
              <a:endCxn id="9" idx="3"/>
            </p:cNvCxnSpPr>
            <p:nvPr/>
          </p:nvCxnSpPr>
          <p:spPr>
            <a:xfrm rot="10800000">
              <a:off x="5966680" y="2291716"/>
              <a:ext cx="4505606" cy="1471762"/>
            </a:xfrm>
            <a:prstGeom prst="bentConnector3">
              <a:avLst>
                <a:gd name="adj1" fmla="val 438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2F74021-AB6F-F3CB-12C7-243411BE890A}"/>
              </a:ext>
            </a:extLst>
          </p:cNvPr>
          <p:cNvGrpSpPr/>
          <p:nvPr/>
        </p:nvGrpSpPr>
        <p:grpSpPr>
          <a:xfrm>
            <a:off x="5966681" y="1922384"/>
            <a:ext cx="3879963" cy="1235517"/>
            <a:chOff x="5966681" y="1922384"/>
            <a:chExt cx="3879963" cy="1235517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461D51EA-36CA-E158-A4D1-65E0900FD5FD}"/>
                </a:ext>
              </a:extLst>
            </p:cNvPr>
            <p:cNvSpPr/>
            <p:nvPr/>
          </p:nvSpPr>
          <p:spPr>
            <a:xfrm>
              <a:off x="8951495" y="1922384"/>
              <a:ext cx="895149" cy="17592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6" name="Conector: Angulado 25">
              <a:extLst>
                <a:ext uri="{FF2B5EF4-FFF2-40B4-BE49-F238E27FC236}">
                  <a16:creationId xmlns:a16="http://schemas.microsoft.com/office/drawing/2014/main" id="{549D0F8B-92FF-4995-C190-66CF0F212FE8}"/>
                </a:ext>
              </a:extLst>
            </p:cNvPr>
            <p:cNvCxnSpPr>
              <a:endCxn id="15" idx="3"/>
            </p:cNvCxnSpPr>
            <p:nvPr/>
          </p:nvCxnSpPr>
          <p:spPr>
            <a:xfrm rot="10800000" flipV="1">
              <a:off x="5966681" y="1970291"/>
              <a:ext cx="3446827" cy="1187610"/>
            </a:xfrm>
            <a:prstGeom prst="bentConnector3">
              <a:avLst>
                <a:gd name="adj1" fmla="val 14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C2A24990-222A-458C-1330-3385685C1058}"/>
              </a:ext>
            </a:extLst>
          </p:cNvPr>
          <p:cNvGrpSpPr/>
          <p:nvPr/>
        </p:nvGrpSpPr>
        <p:grpSpPr>
          <a:xfrm>
            <a:off x="5925182" y="4484280"/>
            <a:ext cx="5527422" cy="694113"/>
            <a:chOff x="5925182" y="4484280"/>
            <a:chExt cx="5527422" cy="694113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56E682E3-1A7E-97EA-2B7B-3960AB91CD4C}"/>
                </a:ext>
              </a:extLst>
            </p:cNvPr>
            <p:cNvSpPr/>
            <p:nvPr/>
          </p:nvSpPr>
          <p:spPr>
            <a:xfrm>
              <a:off x="9708476" y="4812632"/>
              <a:ext cx="1744128" cy="36576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1" name="Conector: Angulado 30">
              <a:extLst>
                <a:ext uri="{FF2B5EF4-FFF2-40B4-BE49-F238E27FC236}">
                  <a16:creationId xmlns:a16="http://schemas.microsoft.com/office/drawing/2014/main" id="{7AE11DFE-7842-4593-2450-00AFB7FAF6F5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 rot="10800000">
              <a:off x="5925182" y="4484280"/>
              <a:ext cx="3792438" cy="694113"/>
            </a:xfrm>
            <a:prstGeom prst="bentConnector3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7DE91064-3E28-3F7A-8B50-D70CC7EA888B}"/>
              </a:ext>
            </a:extLst>
          </p:cNvPr>
          <p:cNvGrpSpPr/>
          <p:nvPr/>
        </p:nvGrpSpPr>
        <p:grpSpPr>
          <a:xfrm>
            <a:off x="5925663" y="3246236"/>
            <a:ext cx="5250337" cy="547187"/>
            <a:chOff x="5925663" y="3246236"/>
            <a:chExt cx="5250337" cy="547187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B61AB384-128E-C8CC-0EC3-1CB82EE1072C}"/>
                </a:ext>
              </a:extLst>
            </p:cNvPr>
            <p:cNvSpPr/>
            <p:nvPr/>
          </p:nvSpPr>
          <p:spPr>
            <a:xfrm>
              <a:off x="9630833" y="3246236"/>
              <a:ext cx="1545167" cy="1001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: Angulado 35">
              <a:extLst>
                <a:ext uri="{FF2B5EF4-FFF2-40B4-BE49-F238E27FC236}">
                  <a16:creationId xmlns:a16="http://schemas.microsoft.com/office/drawing/2014/main" id="{F9858F10-7059-6AB4-3A37-1F0340D744F5}"/>
                </a:ext>
              </a:extLst>
            </p:cNvPr>
            <p:cNvCxnSpPr>
              <a:cxnSpLocks/>
              <a:stCxn id="33" idx="1"/>
              <a:endCxn id="17" idx="3"/>
            </p:cNvCxnSpPr>
            <p:nvPr/>
          </p:nvCxnSpPr>
          <p:spPr>
            <a:xfrm rot="10800000" flipV="1">
              <a:off x="5925663" y="3296294"/>
              <a:ext cx="3705170" cy="4971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 descr="Peixe nadando na água&#10;&#10;Descrição gerada automaticamente">
            <a:extLst>
              <a:ext uri="{FF2B5EF4-FFF2-40B4-BE49-F238E27FC236}">
                <a16:creationId xmlns:a16="http://schemas.microsoft.com/office/drawing/2014/main" id="{EF36A1DD-3A41-0771-66EE-5B0461424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8E8D-46FE-4D68-2F5D-BF5ED1BA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25A51AC-926C-96B5-AC70-07942E453D87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Recibo de férias + comprovante de pagamento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4148A92-D330-8823-240B-11BD1EDD0D53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3FF560-3B8C-77E8-95B9-DE3D97B6E5BF}"/>
              </a:ext>
            </a:extLst>
          </p:cNvPr>
          <p:cNvSpPr txBox="1"/>
          <p:nvPr/>
        </p:nvSpPr>
        <p:spPr>
          <a:xfrm>
            <a:off x="1692910" y="819388"/>
            <a:ext cx="348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 que devemos observar para a validação?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6F485A3-CA47-37C5-09C8-BCC17193C219}"/>
              </a:ext>
            </a:extLst>
          </p:cNvPr>
          <p:cNvGrpSpPr/>
          <p:nvPr/>
        </p:nvGrpSpPr>
        <p:grpSpPr>
          <a:xfrm>
            <a:off x="8103780" y="1279413"/>
            <a:ext cx="3505380" cy="4299171"/>
            <a:chOff x="8103780" y="1279413"/>
            <a:chExt cx="3505380" cy="429917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45E93D9-92E7-EEFC-AEF0-56A90B94E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03780" y="1279413"/>
              <a:ext cx="3505380" cy="42991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28000"/>
                </a:prstClr>
              </a:outerShdw>
            </a:effectLst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0DFF268-C4DA-26C5-D397-BCE5C2B6F39D}"/>
                </a:ext>
              </a:extLst>
            </p:cNvPr>
            <p:cNvSpPr txBox="1"/>
            <p:nvPr/>
          </p:nvSpPr>
          <p:spPr>
            <a:xfrm>
              <a:off x="10056813" y="4118519"/>
              <a:ext cx="683153" cy="153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400" b="1" i="0">
                  <a:solidFill>
                    <a:srgbClr val="747A7C"/>
                  </a:solidFill>
                  <a:effectLst/>
                  <a:latin typeface="Segoe UI" panose="020B0502040204020203" pitchFamily="34" charset="0"/>
                </a:rPr>
                <a:t>37.092.140/0001-47</a:t>
              </a:r>
              <a:endParaRPr lang="pt-BR" sz="400" b="1">
                <a:solidFill>
                  <a:srgbClr val="747A7C"/>
                </a:solidFill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FF83EED-5FDD-4F53-481C-B4C5A043CBF5}"/>
              </a:ext>
            </a:extLst>
          </p:cNvPr>
          <p:cNvSpPr txBox="1"/>
          <p:nvPr/>
        </p:nvSpPr>
        <p:spPr>
          <a:xfrm>
            <a:off x="1651893" y="3211774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4º passo: 	Deve conter o valor total a ser pago pelo empregador.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B818081E-869D-DB68-EE1E-AD3C4DFA91DD}"/>
              </a:ext>
            </a:extLst>
          </p:cNvPr>
          <p:cNvGrpSpPr/>
          <p:nvPr/>
        </p:nvGrpSpPr>
        <p:grpSpPr>
          <a:xfrm>
            <a:off x="5925663" y="3246236"/>
            <a:ext cx="5250337" cy="227147"/>
            <a:chOff x="5925663" y="3246236"/>
            <a:chExt cx="5250337" cy="227147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6CC7F727-B9D8-E932-3180-0B2034AF783B}"/>
                </a:ext>
              </a:extLst>
            </p:cNvPr>
            <p:cNvSpPr/>
            <p:nvPr/>
          </p:nvSpPr>
          <p:spPr>
            <a:xfrm>
              <a:off x="9630833" y="3246236"/>
              <a:ext cx="1545167" cy="10011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6" name="Conector: Angulado 35">
              <a:extLst>
                <a:ext uri="{FF2B5EF4-FFF2-40B4-BE49-F238E27FC236}">
                  <a16:creationId xmlns:a16="http://schemas.microsoft.com/office/drawing/2014/main" id="{0CA30EBA-9F10-E1DA-4AAB-86A259F42B97}"/>
                </a:ext>
              </a:extLst>
            </p:cNvPr>
            <p:cNvCxnSpPr>
              <a:cxnSpLocks/>
              <a:stCxn id="33" idx="1"/>
              <a:endCxn id="17" idx="3"/>
            </p:cNvCxnSpPr>
            <p:nvPr/>
          </p:nvCxnSpPr>
          <p:spPr>
            <a:xfrm rot="10800000" flipV="1">
              <a:off x="5925663" y="3296294"/>
              <a:ext cx="3705170" cy="17708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D72D7AC-A439-171D-DF44-8EE1AA200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79" y="3087890"/>
            <a:ext cx="4305521" cy="2991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F1FA34-7E8D-28C1-1E6D-E96DC479A44F}"/>
              </a:ext>
            </a:extLst>
          </p:cNvPr>
          <p:cNvSpPr txBox="1"/>
          <p:nvPr/>
        </p:nvSpPr>
        <p:spPr>
          <a:xfrm>
            <a:off x="1648195" y="4272407"/>
            <a:ext cx="42737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5º passo: 	Deve conter a data e comprovante de pagamento. Que precisa ser até 2 dias antes do primeiro dia de férias do funcionário.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O valor deve ser o mesmo do Recibo de férias.</a:t>
            </a:r>
          </a:p>
        </p:txBody>
      </p:sp>
      <p:pic>
        <p:nvPicPr>
          <p:cNvPr id="2" name="Imagem 1" descr="Peixe nadando na água&#10;&#10;Descrição gerada automaticamente">
            <a:extLst>
              <a:ext uri="{FF2B5EF4-FFF2-40B4-BE49-F238E27FC236}">
                <a16:creationId xmlns:a16="http://schemas.microsoft.com/office/drawing/2014/main" id="{94D2916A-7B41-0B82-6CBD-BF36EE78A6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6B71F7D-52B5-D0A6-0EA8-0420C46C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7A779E6C-0D0A-7750-F731-5E71201786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5B5A53-C98B-710C-8C72-B97D4B79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89080"/>
            <a:ext cx="9144000" cy="1851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TRTC –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Termo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de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rescisão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de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contrato</a:t>
            </a: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de </a:t>
            </a: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trabalho</a:t>
            </a:r>
            <a:endParaRPr lang="en-US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4" name="Imagem 3" descr="Logotipo&#10;&#10;Descrição gerada automaticamente com confiança média">
            <a:extLst>
              <a:ext uri="{FF2B5EF4-FFF2-40B4-BE49-F238E27FC236}">
                <a16:creationId xmlns:a16="http://schemas.microsoft.com/office/drawing/2014/main" id="{277D0493-C718-18E8-DF55-85275D033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8E8D13-D172-7EF3-531A-231A347A3B6F}"/>
              </a:ext>
            </a:extLst>
          </p:cNvPr>
          <p:cNvSpPr txBox="1"/>
          <p:nvPr/>
        </p:nvSpPr>
        <p:spPr>
          <a:xfrm>
            <a:off x="520700" y="3768132"/>
            <a:ext cx="10744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2400"/>
            </a:lvl1pPr>
          </a:lstStyle>
          <a:p>
            <a:r>
              <a:rPr lang="pt-BR" kern="0" dirty="0">
                <a:solidFill>
                  <a:prstClr val="white"/>
                </a:solidFill>
                <a:latin typeface="-apple-system"/>
              </a:rPr>
              <a:t>É o documento que formaliza o fim do vínculo empregatício, sendo utilizado para quitação das verbas rescisórias e saque do FGTS.</a:t>
            </a:r>
          </a:p>
        </p:txBody>
      </p:sp>
      <p:pic>
        <p:nvPicPr>
          <p:cNvPr id="7" name="Imagem 6" descr="Logotipo, nome da empresa">
            <a:extLst>
              <a:ext uri="{FF2B5EF4-FFF2-40B4-BE49-F238E27FC236}">
                <a16:creationId xmlns:a16="http://schemas.microsoft.com/office/drawing/2014/main" id="{21612879-F078-2631-6322-0B4E9BB850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22482C1-12D1-CAE4-715F-EB5D08E31BF6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06842627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FA1BFFF-4A62-2FB4-5A59-A47CC0DD99EC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TRCT – Termo de rescisão de contrato de trabalho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B742FAB-31BC-9A11-D118-3ECE3F57167A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16722C-FAA7-A8DB-3BD2-3CCF07CE732C}"/>
              </a:ext>
            </a:extLst>
          </p:cNvPr>
          <p:cNvSpPr txBox="1"/>
          <p:nvPr/>
        </p:nvSpPr>
        <p:spPr>
          <a:xfrm>
            <a:off x="17729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651784-9CB1-FE27-913E-D14DB5BC990A}"/>
              </a:ext>
            </a:extLst>
          </p:cNvPr>
          <p:cNvSpPr txBox="1"/>
          <p:nvPr/>
        </p:nvSpPr>
        <p:spPr>
          <a:xfrm>
            <a:off x="1812815" y="1816777"/>
            <a:ext cx="3805665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FF0000"/>
                </a:solidFill>
              </a:rPr>
              <a:t>O documento enviado precisa estar neste padrão.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331391-6BAB-83F2-760A-AB38FBC4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83" y="1051113"/>
            <a:ext cx="3333921" cy="49723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040109-0531-0902-FB93-6E0636D3E102}"/>
              </a:ext>
            </a:extLst>
          </p:cNvPr>
          <p:cNvSpPr txBox="1"/>
          <p:nvPr/>
        </p:nvSpPr>
        <p:spPr>
          <a:xfrm>
            <a:off x="1772920" y="2493884"/>
            <a:ext cx="427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1º passo: O documento deve apresentar a Razão Social e o CNPJ do fornecedor. Os mesmos dados que aparecem no Modal no sistema.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594DB5-77C9-6CF2-FB15-12558DE275E0}"/>
              </a:ext>
            </a:extLst>
          </p:cNvPr>
          <p:cNvSpPr txBox="1"/>
          <p:nvPr/>
        </p:nvSpPr>
        <p:spPr>
          <a:xfrm>
            <a:off x="1747717" y="4579797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3º passo: O documento deve conter a data e o motivo da rescisão.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645C107-322D-0D7A-EBBC-87BB16E66519}"/>
              </a:ext>
            </a:extLst>
          </p:cNvPr>
          <p:cNvSpPr txBox="1"/>
          <p:nvPr/>
        </p:nvSpPr>
        <p:spPr>
          <a:xfrm>
            <a:off x="1769734" y="5277323"/>
            <a:ext cx="427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/>
              <a:t>4º passo: O documento deve apresentar todas as movimentações referentes à rescisão e o total de verbas trabalhistas devidas.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E2A33E-EB76-4196-75DA-EB6E24A32F6D}"/>
              </a:ext>
            </a:extLst>
          </p:cNvPr>
          <p:cNvSpPr txBox="1"/>
          <p:nvPr/>
        </p:nvSpPr>
        <p:spPr>
          <a:xfrm>
            <a:off x="1773767" y="3679456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2º passo: Os dados do colaborador devem ser o mesmo do modal, como nome e CPF.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713C499-9CF9-DBC3-5D18-FE5AF8D18594}"/>
              </a:ext>
            </a:extLst>
          </p:cNvPr>
          <p:cNvGrpSpPr/>
          <p:nvPr/>
        </p:nvGrpSpPr>
        <p:grpSpPr>
          <a:xfrm>
            <a:off x="6096001" y="1265767"/>
            <a:ext cx="4509769" cy="1597449"/>
            <a:chOff x="6096001" y="1265767"/>
            <a:chExt cx="4509769" cy="1597449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BA2C47B-CBA8-A7B2-6EF3-70DC6FAE4524}"/>
                </a:ext>
              </a:extLst>
            </p:cNvPr>
            <p:cNvSpPr/>
            <p:nvPr/>
          </p:nvSpPr>
          <p:spPr>
            <a:xfrm>
              <a:off x="8164403" y="1265767"/>
              <a:ext cx="2441367" cy="23283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: Angulado 18">
              <a:extLst>
                <a:ext uri="{FF2B5EF4-FFF2-40B4-BE49-F238E27FC236}">
                  <a16:creationId xmlns:a16="http://schemas.microsoft.com/office/drawing/2014/main" id="{305933BD-5173-3348-FA23-9578B0D6030E}"/>
                </a:ext>
              </a:extLst>
            </p:cNvPr>
            <p:cNvCxnSpPr>
              <a:stCxn id="2" idx="1"/>
            </p:cNvCxnSpPr>
            <p:nvPr/>
          </p:nvCxnSpPr>
          <p:spPr>
            <a:xfrm rot="10800000" flipV="1">
              <a:off x="6096001" y="1382184"/>
              <a:ext cx="2068403" cy="1481032"/>
            </a:xfrm>
            <a:prstGeom prst="bentConnector3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CF76323-77FF-95B1-6DAF-26D5ABBEC99E}"/>
              </a:ext>
            </a:extLst>
          </p:cNvPr>
          <p:cNvGrpSpPr/>
          <p:nvPr/>
        </p:nvGrpSpPr>
        <p:grpSpPr>
          <a:xfrm>
            <a:off x="6047538" y="1765300"/>
            <a:ext cx="5318962" cy="2175766"/>
            <a:chOff x="6047538" y="1765300"/>
            <a:chExt cx="5318962" cy="217576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759B72B-92F5-35B9-BB54-89E0E8C7A9D7}"/>
                </a:ext>
              </a:extLst>
            </p:cNvPr>
            <p:cNvSpPr/>
            <p:nvPr/>
          </p:nvSpPr>
          <p:spPr>
            <a:xfrm>
              <a:off x="8177948" y="1765300"/>
              <a:ext cx="3188552" cy="4841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866194BF-2CEB-1C38-FD6C-905D2CA83D68}"/>
                </a:ext>
              </a:extLst>
            </p:cNvPr>
            <p:cNvCxnSpPr>
              <a:stCxn id="9" idx="1"/>
              <a:endCxn id="3" idx="3"/>
            </p:cNvCxnSpPr>
            <p:nvPr/>
          </p:nvCxnSpPr>
          <p:spPr>
            <a:xfrm rot="10800000" flipV="1">
              <a:off x="6047538" y="2007394"/>
              <a:ext cx="2130411" cy="1933672"/>
            </a:xfrm>
            <a:prstGeom prst="bentConnector3">
              <a:avLst>
                <a:gd name="adj1" fmla="val 37481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C29D860-9538-611C-574C-9CABC969EE62}"/>
              </a:ext>
            </a:extLst>
          </p:cNvPr>
          <p:cNvGrpSpPr/>
          <p:nvPr/>
        </p:nvGrpSpPr>
        <p:grpSpPr>
          <a:xfrm>
            <a:off x="6021487" y="2674958"/>
            <a:ext cx="3357464" cy="2166449"/>
            <a:chOff x="6021487" y="2674958"/>
            <a:chExt cx="3357464" cy="216644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ED07686-DF8A-9BA5-F11B-1EB6C8D7237D}"/>
                </a:ext>
              </a:extLst>
            </p:cNvPr>
            <p:cNvSpPr/>
            <p:nvPr/>
          </p:nvSpPr>
          <p:spPr>
            <a:xfrm>
              <a:off x="8164403" y="2674958"/>
              <a:ext cx="1214548" cy="18825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8CB7A09E-99AC-B019-9F8E-431A95F2E67A}"/>
                </a:ext>
              </a:extLst>
            </p:cNvPr>
            <p:cNvCxnSpPr>
              <a:stCxn id="10" idx="1"/>
              <a:endCxn id="15" idx="3"/>
            </p:cNvCxnSpPr>
            <p:nvPr/>
          </p:nvCxnSpPr>
          <p:spPr>
            <a:xfrm rot="10800000" flipV="1">
              <a:off x="6021487" y="2769087"/>
              <a:ext cx="2142916" cy="2072320"/>
            </a:xfrm>
            <a:prstGeom prst="bentConnector3">
              <a:avLst>
                <a:gd name="adj1" fmla="val 25464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BDB18CD-385C-E3EF-E384-416E3744143F}"/>
              </a:ext>
            </a:extLst>
          </p:cNvPr>
          <p:cNvGrpSpPr/>
          <p:nvPr/>
        </p:nvGrpSpPr>
        <p:grpSpPr>
          <a:xfrm>
            <a:off x="6144465" y="3315390"/>
            <a:ext cx="5222034" cy="2643450"/>
            <a:chOff x="6144465" y="3315390"/>
            <a:chExt cx="5222034" cy="264345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973E5B7-6730-1EDE-A30D-422A2D04D27D}"/>
                </a:ext>
              </a:extLst>
            </p:cNvPr>
            <p:cNvSpPr/>
            <p:nvPr/>
          </p:nvSpPr>
          <p:spPr>
            <a:xfrm>
              <a:off x="8164403" y="3315390"/>
              <a:ext cx="3202096" cy="264345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B0FECFC3-9A40-984F-E376-0C7B2A2B73D2}"/>
                </a:ext>
              </a:extLst>
            </p:cNvPr>
            <p:cNvCxnSpPr>
              <a:stCxn id="17" idx="1"/>
            </p:cNvCxnSpPr>
            <p:nvPr/>
          </p:nvCxnSpPr>
          <p:spPr>
            <a:xfrm rot="10800000" flipV="1">
              <a:off x="6144465" y="4637115"/>
              <a:ext cx="2019938" cy="955118"/>
            </a:xfrm>
            <a:prstGeom prst="bentConnector3">
              <a:avLst>
                <a:gd name="adj1" fmla="val 14162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m 13" descr="Peixe nadando na água&#10;&#10;Descrição gerada automaticamente">
            <a:extLst>
              <a:ext uri="{FF2B5EF4-FFF2-40B4-BE49-F238E27FC236}">
                <a16:creationId xmlns:a16="http://schemas.microsoft.com/office/drawing/2014/main" id="{BE1F3FC4-7087-C949-4EB7-4A056B3A9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84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5" grpId="0"/>
      <p:bldP spid="16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FA1BFFF-4A62-2FB4-5A59-A47CC0DD99EC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TRCT – Termo de rescisão de contrato de trabalho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B742FAB-31BC-9A11-D118-3ECE3F57167A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16722C-FAA7-A8DB-3BD2-3CCF07CE732C}"/>
              </a:ext>
            </a:extLst>
          </p:cNvPr>
          <p:cNvSpPr txBox="1"/>
          <p:nvPr/>
        </p:nvSpPr>
        <p:spPr>
          <a:xfrm>
            <a:off x="1772920" y="727948"/>
            <a:ext cx="348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 que devemos observar para a validação?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651784-9CB1-FE27-913E-D14DB5BC990A}"/>
              </a:ext>
            </a:extLst>
          </p:cNvPr>
          <p:cNvSpPr txBox="1"/>
          <p:nvPr/>
        </p:nvSpPr>
        <p:spPr>
          <a:xfrm>
            <a:off x="1854913" y="1580915"/>
            <a:ext cx="3805665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FF0000"/>
                </a:solidFill>
              </a:rPr>
              <a:t>O documento enviado precisa estar neste padrão.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3331391-6BAB-83F2-760A-AB38FBC4E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683" y="1051113"/>
            <a:ext cx="3333921" cy="49723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A040109-0531-0902-FB93-6E0636D3E102}"/>
              </a:ext>
            </a:extLst>
          </p:cNvPr>
          <p:cNvSpPr txBox="1"/>
          <p:nvPr/>
        </p:nvSpPr>
        <p:spPr>
          <a:xfrm>
            <a:off x="1735877" y="2213800"/>
            <a:ext cx="427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documento deve apresentar a Razão Social e o CNPJ do fornecedor. Os mesmos dados que aparecem no sistema.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594DB5-77C9-6CF2-FB15-12558DE275E0}"/>
              </a:ext>
            </a:extLst>
          </p:cNvPr>
          <p:cNvSpPr txBox="1"/>
          <p:nvPr/>
        </p:nvSpPr>
        <p:spPr>
          <a:xfrm>
            <a:off x="1747717" y="4579797"/>
            <a:ext cx="4273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documento deve conter a data e o motivo da rescisão.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645C107-322D-0D7A-EBBC-87BB16E66519}"/>
              </a:ext>
            </a:extLst>
          </p:cNvPr>
          <p:cNvSpPr txBox="1"/>
          <p:nvPr/>
        </p:nvSpPr>
        <p:spPr>
          <a:xfrm>
            <a:off x="1769734" y="5277323"/>
            <a:ext cx="4273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documento deve apresentar todas as movimentações referentes à rescisão e o total de verbas trabalhistas devidas.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E2A33E-EB76-4196-75DA-EB6E24A32F6D}"/>
              </a:ext>
            </a:extLst>
          </p:cNvPr>
          <p:cNvSpPr txBox="1"/>
          <p:nvPr/>
        </p:nvSpPr>
        <p:spPr>
          <a:xfrm>
            <a:off x="1769734" y="3000226"/>
            <a:ext cx="427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Os dados do colaborador é o mesmo do modal, como nome e CPF.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713C499-9CF9-DBC3-5D18-FE5AF8D18594}"/>
              </a:ext>
            </a:extLst>
          </p:cNvPr>
          <p:cNvGrpSpPr/>
          <p:nvPr/>
        </p:nvGrpSpPr>
        <p:grpSpPr>
          <a:xfrm>
            <a:off x="6009647" y="1248076"/>
            <a:ext cx="4609861" cy="1335055"/>
            <a:chOff x="5995909" y="1265767"/>
            <a:chExt cx="4609861" cy="1335055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BA2C47B-CBA8-A7B2-6EF3-70DC6FAE4524}"/>
                </a:ext>
              </a:extLst>
            </p:cNvPr>
            <p:cNvSpPr/>
            <p:nvPr/>
          </p:nvSpPr>
          <p:spPr>
            <a:xfrm>
              <a:off x="8164403" y="1265767"/>
              <a:ext cx="2441367" cy="23283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9" name="Conector: Angulado 18">
              <a:extLst>
                <a:ext uri="{FF2B5EF4-FFF2-40B4-BE49-F238E27FC236}">
                  <a16:creationId xmlns:a16="http://schemas.microsoft.com/office/drawing/2014/main" id="{305933BD-5173-3348-FA23-9578B0D6030E}"/>
                </a:ext>
              </a:extLst>
            </p:cNvPr>
            <p:cNvCxnSpPr>
              <a:cxnSpLocks/>
              <a:stCxn id="2" idx="1"/>
              <a:endCxn id="13" idx="3"/>
            </p:cNvCxnSpPr>
            <p:nvPr/>
          </p:nvCxnSpPr>
          <p:spPr>
            <a:xfrm rot="10800000" flipV="1">
              <a:off x="5995909" y="1382183"/>
              <a:ext cx="2168494" cy="1218639"/>
            </a:xfrm>
            <a:prstGeom prst="bentConnector3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CF76323-77FF-95B1-6DAF-26D5ABBEC99E}"/>
              </a:ext>
            </a:extLst>
          </p:cNvPr>
          <p:cNvGrpSpPr/>
          <p:nvPr/>
        </p:nvGrpSpPr>
        <p:grpSpPr>
          <a:xfrm>
            <a:off x="6043504" y="1765300"/>
            <a:ext cx="5322996" cy="1496536"/>
            <a:chOff x="6043504" y="1765300"/>
            <a:chExt cx="5322996" cy="149653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759B72B-92F5-35B9-BB54-89E0E8C7A9D7}"/>
                </a:ext>
              </a:extLst>
            </p:cNvPr>
            <p:cNvSpPr/>
            <p:nvPr/>
          </p:nvSpPr>
          <p:spPr>
            <a:xfrm>
              <a:off x="8177948" y="1765300"/>
              <a:ext cx="3188552" cy="48418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: Angulado 20">
              <a:extLst>
                <a:ext uri="{FF2B5EF4-FFF2-40B4-BE49-F238E27FC236}">
                  <a16:creationId xmlns:a16="http://schemas.microsoft.com/office/drawing/2014/main" id="{866194BF-2CEB-1C38-FD6C-905D2CA83D68}"/>
                </a:ext>
              </a:extLst>
            </p:cNvPr>
            <p:cNvCxnSpPr>
              <a:cxnSpLocks/>
              <a:stCxn id="9" idx="1"/>
              <a:endCxn id="3" idx="3"/>
            </p:cNvCxnSpPr>
            <p:nvPr/>
          </p:nvCxnSpPr>
          <p:spPr>
            <a:xfrm rot="10800000" flipV="1">
              <a:off x="6043504" y="2007394"/>
              <a:ext cx="2134444" cy="125444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C29D860-9538-611C-574C-9CABC969EE62}"/>
              </a:ext>
            </a:extLst>
          </p:cNvPr>
          <p:cNvGrpSpPr/>
          <p:nvPr/>
        </p:nvGrpSpPr>
        <p:grpSpPr>
          <a:xfrm>
            <a:off x="6021487" y="2674958"/>
            <a:ext cx="3357464" cy="2058727"/>
            <a:chOff x="6021487" y="2674958"/>
            <a:chExt cx="3357464" cy="2058727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ED07686-DF8A-9BA5-F11B-1EB6C8D7237D}"/>
                </a:ext>
              </a:extLst>
            </p:cNvPr>
            <p:cNvSpPr/>
            <p:nvPr/>
          </p:nvSpPr>
          <p:spPr>
            <a:xfrm>
              <a:off x="8164403" y="2674958"/>
              <a:ext cx="1214548" cy="18825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4" name="Conector: Angulado 23">
              <a:extLst>
                <a:ext uri="{FF2B5EF4-FFF2-40B4-BE49-F238E27FC236}">
                  <a16:creationId xmlns:a16="http://schemas.microsoft.com/office/drawing/2014/main" id="{8CB7A09E-99AC-B019-9F8E-431A95F2E67A}"/>
                </a:ext>
              </a:extLst>
            </p:cNvPr>
            <p:cNvCxnSpPr>
              <a:stCxn id="10" idx="1"/>
              <a:endCxn id="15" idx="3"/>
            </p:cNvCxnSpPr>
            <p:nvPr/>
          </p:nvCxnSpPr>
          <p:spPr>
            <a:xfrm rot="10800000" flipV="1">
              <a:off x="6021487" y="2769086"/>
              <a:ext cx="2142916" cy="1964599"/>
            </a:xfrm>
            <a:prstGeom prst="bentConnector3">
              <a:avLst>
                <a:gd name="adj1" fmla="val 25878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BBDB18CD-385C-E3EF-E384-416E3744143F}"/>
              </a:ext>
            </a:extLst>
          </p:cNvPr>
          <p:cNvGrpSpPr/>
          <p:nvPr/>
        </p:nvGrpSpPr>
        <p:grpSpPr>
          <a:xfrm>
            <a:off x="6144465" y="3315390"/>
            <a:ext cx="5222034" cy="2643450"/>
            <a:chOff x="6144465" y="3315390"/>
            <a:chExt cx="5222034" cy="264345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2973E5B7-6730-1EDE-A30D-422A2D04D27D}"/>
                </a:ext>
              </a:extLst>
            </p:cNvPr>
            <p:cNvSpPr/>
            <p:nvPr/>
          </p:nvSpPr>
          <p:spPr>
            <a:xfrm>
              <a:off x="8164403" y="3315390"/>
              <a:ext cx="3202096" cy="264345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: Angulado 26">
              <a:extLst>
                <a:ext uri="{FF2B5EF4-FFF2-40B4-BE49-F238E27FC236}">
                  <a16:creationId xmlns:a16="http://schemas.microsoft.com/office/drawing/2014/main" id="{B0FECFC3-9A40-984F-E376-0C7B2A2B73D2}"/>
                </a:ext>
              </a:extLst>
            </p:cNvPr>
            <p:cNvCxnSpPr>
              <a:stCxn id="17" idx="1"/>
            </p:cNvCxnSpPr>
            <p:nvPr/>
          </p:nvCxnSpPr>
          <p:spPr>
            <a:xfrm rot="10800000" flipV="1">
              <a:off x="6144465" y="4637115"/>
              <a:ext cx="2019938" cy="955118"/>
            </a:xfrm>
            <a:prstGeom prst="bentConnector3">
              <a:avLst>
                <a:gd name="adj1" fmla="val 14162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6855507-1F3A-6165-C2CB-DA418C2799A4}"/>
              </a:ext>
            </a:extLst>
          </p:cNvPr>
          <p:cNvSpPr txBox="1"/>
          <p:nvPr/>
        </p:nvSpPr>
        <p:spPr>
          <a:xfrm>
            <a:off x="1812815" y="6232358"/>
            <a:ext cx="4462858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rgbClr val="FF0000"/>
                </a:solidFill>
              </a:rPr>
              <a:t>A assinatura deve constar na segunda página.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D641B6B-8C7B-CEE7-26B3-BDAF05DDC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706" y="1594361"/>
            <a:ext cx="3181514" cy="48008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28000"/>
              </a:prstClr>
            </a:outerShdw>
          </a:effectLst>
        </p:spPr>
      </p:pic>
      <p:sp>
        <p:nvSpPr>
          <p:cNvPr id="20" name="Chave Esquerda 19">
            <a:extLst>
              <a:ext uri="{FF2B5EF4-FFF2-40B4-BE49-F238E27FC236}">
                <a16:creationId xmlns:a16="http://schemas.microsoft.com/office/drawing/2014/main" id="{B73ED44D-7C46-CC03-A980-B22E5CF6FF13}"/>
              </a:ext>
            </a:extLst>
          </p:cNvPr>
          <p:cNvSpPr/>
          <p:nvPr/>
        </p:nvSpPr>
        <p:spPr>
          <a:xfrm>
            <a:off x="7437967" y="3315390"/>
            <a:ext cx="473999" cy="1167836"/>
          </a:xfrm>
          <a:prstGeom prst="leftBrace">
            <a:avLst>
              <a:gd name="adj1" fmla="val 8333"/>
              <a:gd name="adj2" fmla="val 5072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42AE1CC-1AD4-98E3-069E-E442646E9C8C}"/>
              </a:ext>
            </a:extLst>
          </p:cNvPr>
          <p:cNvSpPr txBox="1"/>
          <p:nvPr/>
        </p:nvSpPr>
        <p:spPr>
          <a:xfrm>
            <a:off x="1730888" y="3537266"/>
            <a:ext cx="4273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5º passo: As assinaturas ficam neste campo. Caso o documento não esteja assinado, deverão enviar o comprovante de pagamento do funcionário no mesmo valor do TCRT.</a:t>
            </a:r>
          </a:p>
        </p:txBody>
      </p:sp>
      <p:pic>
        <p:nvPicPr>
          <p:cNvPr id="14" name="Imagem 13" descr="Peixe nadando na água&#10;&#10;Descrição gerada automaticamente">
            <a:extLst>
              <a:ext uri="{FF2B5EF4-FFF2-40B4-BE49-F238E27FC236}">
                <a16:creationId xmlns:a16="http://schemas.microsoft.com/office/drawing/2014/main" id="{4939EEE4-4CF5-05F2-2446-578C5E08A3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" grpId="0"/>
      <p:bldP spid="33" grpId="0" animBg="1"/>
      <p:bldP spid="20" grpId="0" animBg="1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ixe nadando na água&#10;&#10;Descrição gerada automaticamente">
            <a:extLst>
              <a:ext uri="{FF2B5EF4-FFF2-40B4-BE49-F238E27FC236}">
                <a16:creationId xmlns:a16="http://schemas.microsoft.com/office/drawing/2014/main" id="{594737CF-83B6-311A-3ECD-72AB964BB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8A0C78B-139E-E73C-881F-2A5FE47440F6}"/>
              </a:ext>
            </a:extLst>
          </p:cNvPr>
          <p:cNvSpPr txBox="1"/>
          <p:nvPr/>
        </p:nvSpPr>
        <p:spPr>
          <a:xfrm>
            <a:off x="1524000" y="998537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60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Fim</a:t>
            </a:r>
          </a:p>
        </p:txBody>
      </p:sp>
      <p:pic>
        <p:nvPicPr>
          <p:cNvPr id="3" name="Imagem 2" descr="Logotipo&#10;&#10;Descrição gerada automaticamente com confiança média">
            <a:extLst>
              <a:ext uri="{FF2B5EF4-FFF2-40B4-BE49-F238E27FC236}">
                <a16:creationId xmlns:a16="http://schemas.microsoft.com/office/drawing/2014/main" id="{FEEDE440-C562-FF70-B23F-3AFD335D5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m 1" descr="Logotipo, nome da empresa">
            <a:extLst>
              <a:ext uri="{FF2B5EF4-FFF2-40B4-BE49-F238E27FC236}">
                <a16:creationId xmlns:a16="http://schemas.microsoft.com/office/drawing/2014/main" id="{9EF0340B-E504-B50C-A8DC-6D9E963FC0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CC1A19-F847-0326-297E-D49E97EEF31A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4093645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8E716C-345A-492F-0992-1E521A854DB9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FGTS DIGITAL –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Relação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Trabalhadores</a:t>
            </a:r>
            <a:endPara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865D77-E10E-BB01-8B27-74B5B25AD0C9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Como é esse documento?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FBB47A7-195E-9C6F-5DB3-EECA4964E126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D82C741-13C8-E6DD-E8AC-83EA4541A2DE}"/>
              </a:ext>
            </a:extLst>
          </p:cNvPr>
          <p:cNvSpPr txBox="1"/>
          <p:nvPr/>
        </p:nvSpPr>
        <p:spPr>
          <a:xfrm>
            <a:off x="2001520" y="1097280"/>
            <a:ext cx="9941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Este é um dos documentos que o sistema valida ou recusa automaticamente. Para que o documento seja validado, ele precisa conter o tomador, estar na competência correta e ser um arquivo PDF, no formato original emitido, pesquisável, ou seja, em que seja possível selecionar, copiar e colar o texto, por exemplo. O arquivo pode ser editado por ferramentas que preservem suas características originais e pode ser cortado, deixando apenas o contrato em questão. É importante destacar que, junto à RT – FGTS Digital, o sistema também solicita a FGD – Guia do FGTS e o comprovante de pagamento. Cada um desses documentos deve ser enviado no campo correspondente. </a:t>
            </a:r>
          </a:p>
        </p:txBody>
      </p: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BC40CCC-395B-A089-B1E5-F437F139A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9CEB7988-9E6E-7A65-DEF9-1CF61C57F975}"/>
              </a:ext>
            </a:extLst>
          </p:cNvPr>
          <p:cNvGrpSpPr/>
          <p:nvPr/>
        </p:nvGrpSpPr>
        <p:grpSpPr>
          <a:xfrm>
            <a:off x="2968385" y="3048001"/>
            <a:ext cx="7786701" cy="3184358"/>
            <a:chOff x="3155486" y="726356"/>
            <a:chExt cx="9036514" cy="3884834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350E712-5D14-2195-4DCC-A5F61BC26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1836" y="726356"/>
              <a:ext cx="9030164" cy="356888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AB84181-AFE8-BA89-9685-295B0DE52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5486" y="4185718"/>
              <a:ext cx="9036514" cy="425472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CBE77B-D1AA-97F3-3B6E-0A4BE483784C}"/>
              </a:ext>
            </a:extLst>
          </p:cNvPr>
          <p:cNvSpPr txBox="1"/>
          <p:nvPr/>
        </p:nvSpPr>
        <p:spPr>
          <a:xfrm>
            <a:off x="456919" y="2584580"/>
            <a:ext cx="30892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ea typeface="Aptos" panose="020B0004020202020204" pitchFamily="34" charset="0"/>
                <a:cs typeface="Poppins" panose="00000500000000000000" pitchFamily="2" charset="0"/>
              </a:rPr>
              <a:t>O título deve ser “</a:t>
            </a:r>
            <a:r>
              <a:rPr lang="pt-BR" sz="1400" b="1" dirty="0">
                <a:ea typeface="Aptos" panose="020B0004020202020204" pitchFamily="34" charset="0"/>
                <a:cs typeface="Poppins" panose="00000500000000000000" pitchFamily="2" charset="0"/>
              </a:rPr>
              <a:t>Detalhe da Guia Emitida</a:t>
            </a:r>
            <a:r>
              <a:rPr lang="pt-BR" sz="1400" dirty="0">
                <a:ea typeface="Aptos" panose="020B0004020202020204" pitchFamily="34" charset="0"/>
                <a:cs typeface="Poppins" panose="00000500000000000000" pitchFamily="2" charset="0"/>
              </a:rPr>
              <a:t>” e não “Detalhe da Guia a Ser Emitida”.</a:t>
            </a:r>
            <a:endParaRPr lang="pt-BR" sz="1400" dirty="0">
              <a:cs typeface="Poppins" panose="00000500000000000000" pitchFamily="2" charset="0"/>
            </a:endParaRP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7199D9E7-271D-28F6-3C62-E9A179204A34}"/>
              </a:ext>
            </a:extLst>
          </p:cNvPr>
          <p:cNvCxnSpPr/>
          <p:nvPr/>
        </p:nvCxnSpPr>
        <p:spPr>
          <a:xfrm>
            <a:off x="3743960" y="2789019"/>
            <a:ext cx="2450011" cy="49186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7649778B-063F-58F6-0957-4D3877F202F6}"/>
              </a:ext>
            </a:extLst>
          </p:cNvPr>
          <p:cNvSpPr/>
          <p:nvPr/>
        </p:nvSpPr>
        <p:spPr>
          <a:xfrm>
            <a:off x="5312229" y="3369226"/>
            <a:ext cx="2264228" cy="11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BF03DB8-23E1-0888-22B8-F5ED5DE46F80}"/>
              </a:ext>
            </a:extLst>
          </p:cNvPr>
          <p:cNvSpPr/>
          <p:nvPr/>
        </p:nvSpPr>
        <p:spPr>
          <a:xfrm>
            <a:off x="3842657" y="3969575"/>
            <a:ext cx="936172" cy="101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D5B8B96-6252-B358-6E55-D34A1F894EE4}"/>
              </a:ext>
            </a:extLst>
          </p:cNvPr>
          <p:cNvSpPr/>
          <p:nvPr/>
        </p:nvSpPr>
        <p:spPr>
          <a:xfrm>
            <a:off x="6781800" y="3500796"/>
            <a:ext cx="1687286" cy="11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11D3718-C6C1-2318-A286-A6D1A2B39D5E}"/>
              </a:ext>
            </a:extLst>
          </p:cNvPr>
          <p:cNvSpPr/>
          <p:nvPr/>
        </p:nvSpPr>
        <p:spPr>
          <a:xfrm>
            <a:off x="5486400" y="3969575"/>
            <a:ext cx="936172" cy="101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98396B5-741E-7D0D-04CA-3E4DA1E90C2C}"/>
              </a:ext>
            </a:extLst>
          </p:cNvPr>
          <p:cNvSpPr/>
          <p:nvPr/>
        </p:nvSpPr>
        <p:spPr>
          <a:xfrm>
            <a:off x="3743960" y="4294622"/>
            <a:ext cx="1383211" cy="1258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EF2D8A5-11A7-5ECC-8CC7-6FEFEBAFD1EB}"/>
              </a:ext>
            </a:extLst>
          </p:cNvPr>
          <p:cNvSpPr/>
          <p:nvPr/>
        </p:nvSpPr>
        <p:spPr>
          <a:xfrm>
            <a:off x="6095999" y="4246324"/>
            <a:ext cx="478971" cy="1258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9492A91-AD88-9760-C93F-DA71661909B2}"/>
              </a:ext>
            </a:extLst>
          </p:cNvPr>
          <p:cNvSpPr/>
          <p:nvPr/>
        </p:nvSpPr>
        <p:spPr>
          <a:xfrm>
            <a:off x="7228114" y="5589019"/>
            <a:ext cx="609600" cy="294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036591D-98B4-6580-7FA6-D7E01E7D0443}"/>
              </a:ext>
            </a:extLst>
          </p:cNvPr>
          <p:cNvSpPr txBox="1"/>
          <p:nvPr/>
        </p:nvSpPr>
        <p:spPr>
          <a:xfrm>
            <a:off x="5486400" y="2516061"/>
            <a:ext cx="3089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/>
              <a:t>Relação de Trabalhadores</a:t>
            </a:r>
          </a:p>
        </p:txBody>
      </p:sp>
      <p:pic>
        <p:nvPicPr>
          <p:cNvPr id="25" name="Imagem 24" descr="Logotipo, nome da empresa">
            <a:extLst>
              <a:ext uri="{FF2B5EF4-FFF2-40B4-BE49-F238E27FC236}">
                <a16:creationId xmlns:a16="http://schemas.microsoft.com/office/drawing/2014/main" id="{A4CFE7CA-1500-76C2-79BA-AAD97E929F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D172C6E6-6059-BA51-6603-83300F7339F5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8442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>
            <a:extLst>
              <a:ext uri="{FF2B5EF4-FFF2-40B4-BE49-F238E27FC236}">
                <a16:creationId xmlns:a16="http://schemas.microsoft.com/office/drawing/2014/main" id="{D30FA7E2-596A-00FE-A49A-43EC6A28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7" y="2307902"/>
            <a:ext cx="1915353" cy="1723337"/>
          </a:xfrm>
          <a:prstGeom prst="rect">
            <a:avLst/>
          </a:prstGeom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706C975-71DD-9F01-9466-54CE7F2B6E8C}"/>
              </a:ext>
            </a:extLst>
          </p:cNvPr>
          <p:cNvSpPr/>
          <p:nvPr/>
        </p:nvSpPr>
        <p:spPr>
          <a:xfrm>
            <a:off x="2220462" y="1806515"/>
            <a:ext cx="9305365" cy="416876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67B6BCAE-1755-C5F8-3AD4-4194FE2950F7}"/>
              </a:ext>
            </a:extLst>
          </p:cNvPr>
          <p:cNvSpPr/>
          <p:nvPr/>
        </p:nvSpPr>
        <p:spPr>
          <a:xfrm>
            <a:off x="2294327" y="1660983"/>
            <a:ext cx="9305365" cy="416876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8" name="Subtítulo 6">
            <a:extLst>
              <a:ext uri="{FF2B5EF4-FFF2-40B4-BE49-F238E27FC236}">
                <a16:creationId xmlns:a16="http://schemas.microsoft.com/office/drawing/2014/main" id="{CE30FAD8-AFF0-378B-B2D3-F150324DD822}"/>
              </a:ext>
            </a:extLst>
          </p:cNvPr>
          <p:cNvSpPr txBox="1">
            <a:spLocks/>
          </p:cNvSpPr>
          <p:nvPr/>
        </p:nvSpPr>
        <p:spPr>
          <a:xfrm>
            <a:off x="73864" y="831907"/>
            <a:ext cx="3784861" cy="201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kern="100" dirty="0">
                <a:ea typeface="Aptos" panose="020B0004020202020204" pitchFamily="34" charset="0"/>
                <a:cs typeface="Poppins" panose="00000500000000000000" pitchFamily="2" charset="0"/>
              </a:rPr>
              <a:t>Deve ser o CNPJ ou o CNO de acordo com o caso concreto da sua empresa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F724377-328C-79EE-5486-5817263E0C6D}"/>
              </a:ext>
            </a:extLst>
          </p:cNvPr>
          <p:cNvGrpSpPr/>
          <p:nvPr/>
        </p:nvGrpSpPr>
        <p:grpSpPr>
          <a:xfrm>
            <a:off x="2584977" y="1831914"/>
            <a:ext cx="8647522" cy="3884835"/>
            <a:chOff x="3155486" y="726356"/>
            <a:chExt cx="9036514" cy="3884834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C8BBAFD-BBF5-3776-5BDC-84AA41C6E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1836" y="726356"/>
              <a:ext cx="9030164" cy="3568883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26F4DCD-CF88-95E8-BCB6-58331373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5486" y="4185718"/>
              <a:ext cx="9036514" cy="425472"/>
            </a:xfrm>
            <a:prstGeom prst="rect">
              <a:avLst/>
            </a:prstGeom>
          </p:spPr>
        </p:pic>
      </p:grpSp>
      <p:sp>
        <p:nvSpPr>
          <p:cNvPr id="17" name="Subtítulo 6">
            <a:extLst>
              <a:ext uri="{FF2B5EF4-FFF2-40B4-BE49-F238E27FC236}">
                <a16:creationId xmlns:a16="http://schemas.microsoft.com/office/drawing/2014/main" id="{2DA911CC-D7E9-ABE2-FF84-C310FFBB62D8}"/>
              </a:ext>
            </a:extLst>
          </p:cNvPr>
          <p:cNvSpPr txBox="1">
            <a:spLocks/>
          </p:cNvSpPr>
          <p:nvPr/>
        </p:nvSpPr>
        <p:spPr>
          <a:xfrm>
            <a:off x="3038580" y="147472"/>
            <a:ext cx="6570482" cy="425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FGTS DIGITAL – Relação de Trabalhadores</a:t>
            </a:r>
          </a:p>
        </p:txBody>
      </p:sp>
      <p:cxnSp>
        <p:nvCxnSpPr>
          <p:cNvPr id="19" name="Conector: Curvo 18">
            <a:extLst>
              <a:ext uri="{FF2B5EF4-FFF2-40B4-BE49-F238E27FC236}">
                <a16:creationId xmlns:a16="http://schemas.microsoft.com/office/drawing/2014/main" id="{B93921C6-6496-C3E1-7A4E-3AC396B7FB5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04335" y="2935777"/>
            <a:ext cx="1247761" cy="78472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: Curvo 8">
            <a:extLst>
              <a:ext uri="{FF2B5EF4-FFF2-40B4-BE49-F238E27FC236}">
                <a16:creationId xmlns:a16="http://schemas.microsoft.com/office/drawing/2014/main" id="{889DEE51-B27F-4711-5E6B-19C62BB4A37F}"/>
              </a:ext>
            </a:extLst>
          </p:cNvPr>
          <p:cNvCxnSpPr>
            <a:cxnSpLocks/>
          </p:cNvCxnSpPr>
          <p:nvPr/>
        </p:nvCxnSpPr>
        <p:spPr>
          <a:xfrm rot="10800000">
            <a:off x="1259987" y="3715285"/>
            <a:ext cx="1357201" cy="160503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ítulo 6">
            <a:extLst>
              <a:ext uri="{FF2B5EF4-FFF2-40B4-BE49-F238E27FC236}">
                <a16:creationId xmlns:a16="http://schemas.microsoft.com/office/drawing/2014/main" id="{EF620E33-6D55-91C0-F98C-6444C2352EA4}"/>
              </a:ext>
            </a:extLst>
          </p:cNvPr>
          <p:cNvSpPr txBox="1">
            <a:spLocks/>
          </p:cNvSpPr>
          <p:nvPr/>
        </p:nvSpPr>
        <p:spPr>
          <a:xfrm>
            <a:off x="913882" y="3286624"/>
            <a:ext cx="2343924" cy="7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endParaRPr lang="pt-BR" sz="1500" kern="100">
              <a:solidFill>
                <a:schemeClr val="bg1"/>
              </a:solidFill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algn="just"/>
            <a:endParaRPr lang="pt-BR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Subtítulo 6">
            <a:extLst>
              <a:ext uri="{FF2B5EF4-FFF2-40B4-BE49-F238E27FC236}">
                <a16:creationId xmlns:a16="http://schemas.microsoft.com/office/drawing/2014/main" id="{0BE54A53-8324-9126-111B-1D282B16E06B}"/>
              </a:ext>
            </a:extLst>
          </p:cNvPr>
          <p:cNvSpPr txBox="1">
            <a:spLocks/>
          </p:cNvSpPr>
          <p:nvPr/>
        </p:nvSpPr>
        <p:spPr>
          <a:xfrm>
            <a:off x="146516" y="4061318"/>
            <a:ext cx="1794092" cy="74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>
                <a:cs typeface="Poppins" panose="000005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ctr"/>
            <a:r>
              <a:rPr lang="pt-BR"/>
              <a:t> Comp. Apuração = Competência do modal</a:t>
            </a:r>
          </a:p>
        </p:txBody>
      </p:sp>
      <p:sp>
        <p:nvSpPr>
          <p:cNvPr id="25" name="Subtítulo 6">
            <a:extLst>
              <a:ext uri="{FF2B5EF4-FFF2-40B4-BE49-F238E27FC236}">
                <a16:creationId xmlns:a16="http://schemas.microsoft.com/office/drawing/2014/main" id="{4BAEA1FE-0A11-5470-2178-F3FC77D13034}"/>
              </a:ext>
            </a:extLst>
          </p:cNvPr>
          <p:cNvSpPr txBox="1">
            <a:spLocks/>
          </p:cNvSpPr>
          <p:nvPr/>
        </p:nvSpPr>
        <p:spPr>
          <a:xfrm>
            <a:off x="1032263" y="2465619"/>
            <a:ext cx="2343924" cy="7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1500" kern="10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 </a:t>
            </a:r>
          </a:p>
          <a:p>
            <a:pPr algn="just"/>
            <a:endParaRPr lang="pt-BR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7" name="Subtítulo 6">
            <a:extLst>
              <a:ext uri="{FF2B5EF4-FFF2-40B4-BE49-F238E27FC236}">
                <a16:creationId xmlns:a16="http://schemas.microsoft.com/office/drawing/2014/main" id="{FE3087C1-D2A7-3940-09DD-0990F4898321}"/>
              </a:ext>
            </a:extLst>
          </p:cNvPr>
          <p:cNvSpPr txBox="1">
            <a:spLocks/>
          </p:cNvSpPr>
          <p:nvPr/>
        </p:nvSpPr>
        <p:spPr>
          <a:xfrm>
            <a:off x="7106135" y="6120807"/>
            <a:ext cx="3986445" cy="7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kern="10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 tipo de depósito deve ser mensal.</a:t>
            </a:r>
          </a:p>
        </p:txBody>
      </p:sp>
      <p:cxnSp>
        <p:nvCxnSpPr>
          <p:cNvPr id="29" name="Conector: Curvo 28">
            <a:extLst>
              <a:ext uri="{FF2B5EF4-FFF2-40B4-BE49-F238E27FC236}">
                <a16:creationId xmlns:a16="http://schemas.microsoft.com/office/drawing/2014/main" id="{AF7CE72E-4C9A-FBA1-9BE9-B0596FC59C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37579" y="5008275"/>
            <a:ext cx="1201230" cy="958936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Curvo 32">
            <a:extLst>
              <a:ext uri="{FF2B5EF4-FFF2-40B4-BE49-F238E27FC236}">
                <a16:creationId xmlns:a16="http://schemas.microsoft.com/office/drawing/2014/main" id="{C5009B87-6099-A76F-CA02-C3C412EA0127}"/>
              </a:ext>
            </a:extLst>
          </p:cNvPr>
          <p:cNvCxnSpPr>
            <a:cxnSpLocks/>
            <a:endCxn id="27" idx="0"/>
          </p:cNvCxnSpPr>
          <p:nvPr/>
        </p:nvCxnSpPr>
        <p:spPr>
          <a:xfrm rot="16200000" flipH="1">
            <a:off x="6947342" y="3968790"/>
            <a:ext cx="2834181" cy="146985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: Curvo 38">
            <a:extLst>
              <a:ext uri="{FF2B5EF4-FFF2-40B4-BE49-F238E27FC236}">
                <a16:creationId xmlns:a16="http://schemas.microsoft.com/office/drawing/2014/main" id="{FC439957-CD71-E5B1-E80B-04610F1B5A36}"/>
              </a:ext>
            </a:extLst>
          </p:cNvPr>
          <p:cNvCxnSpPr>
            <a:cxnSpLocks/>
            <a:endCxn id="42" idx="1"/>
          </p:cNvCxnSpPr>
          <p:nvPr/>
        </p:nvCxnSpPr>
        <p:spPr>
          <a:xfrm rot="5400000" flipH="1" flipV="1">
            <a:off x="4808309" y="1375449"/>
            <a:ext cx="1691162" cy="1175414"/>
          </a:xfrm>
          <a:prstGeom prst="curved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ubtítulo 6">
            <a:extLst>
              <a:ext uri="{FF2B5EF4-FFF2-40B4-BE49-F238E27FC236}">
                <a16:creationId xmlns:a16="http://schemas.microsoft.com/office/drawing/2014/main" id="{9F76440D-37DD-1E22-ED68-947DB71B0A51}"/>
              </a:ext>
            </a:extLst>
          </p:cNvPr>
          <p:cNvSpPr txBox="1">
            <a:spLocks/>
          </p:cNvSpPr>
          <p:nvPr/>
        </p:nvSpPr>
        <p:spPr>
          <a:xfrm>
            <a:off x="6241597" y="630658"/>
            <a:ext cx="5723432" cy="973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>
                <a:cs typeface="Poppins" panose="000005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just"/>
            <a:r>
              <a:rPr lang="pt-BR" dirty="0"/>
              <a:t> A guia deve estar vinculada ao Tomador (Exceto para casos de CNO de Empreitada Total, consultar o </a:t>
            </a:r>
            <a:r>
              <a:rPr lang="pt-BR" dirty="0">
                <a:hlinkClick r:id="rId5" action="ppaction://hlinksldjump"/>
              </a:rPr>
              <a:t>slide sobre CNO</a:t>
            </a:r>
            <a:r>
              <a:rPr lang="pt-BR" dirty="0"/>
              <a:t> para entendimento). O Tomador pode ser tanto o CNPJ (completo, incluindo filia) da unidade como um CNO cadastrado, cada guia deve estar vinculada ao Tomador. O CNPJ deve estar todo igual, incluindo a filial)</a:t>
            </a:r>
          </a:p>
          <a:p>
            <a:pPr algn="just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D960B44-6889-9606-3AEF-37A5132F3654}"/>
              </a:ext>
            </a:extLst>
          </p:cNvPr>
          <p:cNvSpPr/>
          <p:nvPr/>
        </p:nvSpPr>
        <p:spPr>
          <a:xfrm>
            <a:off x="5224596" y="2180720"/>
            <a:ext cx="2281084" cy="1738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7BB5C8A-087F-DC26-9EDA-190942213559}"/>
              </a:ext>
            </a:extLst>
          </p:cNvPr>
          <p:cNvSpPr/>
          <p:nvPr/>
        </p:nvSpPr>
        <p:spPr>
          <a:xfrm>
            <a:off x="6775863" y="2252390"/>
            <a:ext cx="1858297" cy="3479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51D16C3-B7D5-3286-F496-0984E4AD1093}"/>
              </a:ext>
            </a:extLst>
          </p:cNvPr>
          <p:cNvSpPr/>
          <p:nvPr/>
        </p:nvSpPr>
        <p:spPr>
          <a:xfrm>
            <a:off x="5175436" y="2345513"/>
            <a:ext cx="944599" cy="120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58C83A-DD37-3C75-AED9-4C5CF0C5A38D}"/>
              </a:ext>
            </a:extLst>
          </p:cNvPr>
          <p:cNvSpPr/>
          <p:nvPr/>
        </p:nvSpPr>
        <p:spPr>
          <a:xfrm>
            <a:off x="5395999" y="2894143"/>
            <a:ext cx="944599" cy="120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C8C6B26-F375-4B4D-7A9B-F4BA4007943B}"/>
              </a:ext>
            </a:extLst>
          </p:cNvPr>
          <p:cNvSpPr/>
          <p:nvPr/>
        </p:nvSpPr>
        <p:spPr>
          <a:xfrm>
            <a:off x="3340015" y="3311259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E5851BC-D43D-FE0E-43FC-5E32342C51DB}"/>
              </a:ext>
            </a:extLst>
          </p:cNvPr>
          <p:cNvSpPr/>
          <p:nvPr/>
        </p:nvSpPr>
        <p:spPr>
          <a:xfrm>
            <a:off x="3569761" y="2919544"/>
            <a:ext cx="900545" cy="1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78F9F49-F592-B5D6-D714-9FBF55698C91}"/>
              </a:ext>
            </a:extLst>
          </p:cNvPr>
          <p:cNvSpPr/>
          <p:nvPr/>
        </p:nvSpPr>
        <p:spPr>
          <a:xfrm>
            <a:off x="7276933" y="4932052"/>
            <a:ext cx="711200" cy="208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1B3916F-E93B-FF5D-AC13-3017B6F25587}"/>
              </a:ext>
            </a:extLst>
          </p:cNvPr>
          <p:cNvSpPr/>
          <p:nvPr/>
        </p:nvSpPr>
        <p:spPr>
          <a:xfrm>
            <a:off x="3419172" y="2153055"/>
            <a:ext cx="879869" cy="18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042293C-EB33-9D63-E8C5-588A7E70D2A5}"/>
              </a:ext>
            </a:extLst>
          </p:cNvPr>
          <p:cNvSpPr/>
          <p:nvPr/>
        </p:nvSpPr>
        <p:spPr>
          <a:xfrm>
            <a:off x="3376187" y="3576665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123A2F3-26B0-4516-4D47-0EE3B7060EE7}"/>
              </a:ext>
            </a:extLst>
          </p:cNvPr>
          <p:cNvSpPr/>
          <p:nvPr/>
        </p:nvSpPr>
        <p:spPr>
          <a:xfrm>
            <a:off x="3362932" y="3849428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8490C1D8-15F9-3CB1-9BED-C1F9369A7327}"/>
              </a:ext>
            </a:extLst>
          </p:cNvPr>
          <p:cNvSpPr/>
          <p:nvPr/>
        </p:nvSpPr>
        <p:spPr>
          <a:xfrm>
            <a:off x="3419172" y="4119730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2A8C48FC-DEEB-6064-AA36-403117BD79E8}"/>
              </a:ext>
            </a:extLst>
          </p:cNvPr>
          <p:cNvSpPr/>
          <p:nvPr/>
        </p:nvSpPr>
        <p:spPr>
          <a:xfrm>
            <a:off x="3356728" y="4372952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DBA459B-8C7A-531C-99F6-8A75E50440AF}"/>
              </a:ext>
            </a:extLst>
          </p:cNvPr>
          <p:cNvSpPr/>
          <p:nvPr/>
        </p:nvSpPr>
        <p:spPr>
          <a:xfrm>
            <a:off x="3376187" y="4639590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61168ED-4D41-8704-EA2A-8A1BA159A394}"/>
              </a:ext>
            </a:extLst>
          </p:cNvPr>
          <p:cNvSpPr/>
          <p:nvPr/>
        </p:nvSpPr>
        <p:spPr>
          <a:xfrm>
            <a:off x="5868298" y="2667421"/>
            <a:ext cx="1496290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AD06238-DF5A-C6DE-9C98-F72FD6E21FBF}"/>
              </a:ext>
            </a:extLst>
          </p:cNvPr>
          <p:cNvSpPr/>
          <p:nvPr/>
        </p:nvSpPr>
        <p:spPr>
          <a:xfrm>
            <a:off x="5432777" y="3316623"/>
            <a:ext cx="1209937" cy="75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F927C31E-92E4-3004-D856-C39F77D2865D}"/>
              </a:ext>
            </a:extLst>
          </p:cNvPr>
          <p:cNvSpPr/>
          <p:nvPr/>
        </p:nvSpPr>
        <p:spPr>
          <a:xfrm>
            <a:off x="5439274" y="3587211"/>
            <a:ext cx="1245108" cy="76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4E15107-A80F-B1D0-04B0-7F22453CD4C8}"/>
              </a:ext>
            </a:extLst>
          </p:cNvPr>
          <p:cNvSpPr/>
          <p:nvPr/>
        </p:nvSpPr>
        <p:spPr>
          <a:xfrm>
            <a:off x="5172699" y="3834216"/>
            <a:ext cx="1451777" cy="104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D75BB66-31F9-8261-F7BF-38A50A1F627B}"/>
              </a:ext>
            </a:extLst>
          </p:cNvPr>
          <p:cNvSpPr/>
          <p:nvPr/>
        </p:nvSpPr>
        <p:spPr>
          <a:xfrm>
            <a:off x="5432777" y="4107810"/>
            <a:ext cx="1254396" cy="8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DD78D6C3-8F3F-E0A6-ACDF-711A18EBD982}"/>
              </a:ext>
            </a:extLst>
          </p:cNvPr>
          <p:cNvSpPr/>
          <p:nvPr/>
        </p:nvSpPr>
        <p:spPr>
          <a:xfrm>
            <a:off x="5348082" y="4388045"/>
            <a:ext cx="1308286" cy="74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02292DD2-3EC6-0A68-3954-4518A13088FF}"/>
              </a:ext>
            </a:extLst>
          </p:cNvPr>
          <p:cNvSpPr/>
          <p:nvPr/>
        </p:nvSpPr>
        <p:spPr>
          <a:xfrm>
            <a:off x="5539891" y="4643517"/>
            <a:ext cx="1144491" cy="87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59CB2695-A96E-9381-7DFF-35E8B0230AF8}"/>
              </a:ext>
            </a:extLst>
          </p:cNvPr>
          <p:cNvSpPr/>
          <p:nvPr/>
        </p:nvSpPr>
        <p:spPr>
          <a:xfrm>
            <a:off x="3342411" y="3449805"/>
            <a:ext cx="1426323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803F4598-C5C9-B7E7-EA21-4784F6712C22}"/>
              </a:ext>
            </a:extLst>
          </p:cNvPr>
          <p:cNvSpPr/>
          <p:nvPr/>
        </p:nvSpPr>
        <p:spPr>
          <a:xfrm>
            <a:off x="3301067" y="3715284"/>
            <a:ext cx="1708576" cy="103833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8193B55E-576C-4EA6-DD7D-1BDDBB9EE6FD}"/>
              </a:ext>
            </a:extLst>
          </p:cNvPr>
          <p:cNvSpPr/>
          <p:nvPr/>
        </p:nvSpPr>
        <p:spPr>
          <a:xfrm>
            <a:off x="3208256" y="3968342"/>
            <a:ext cx="1628048" cy="101443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3E4F1BF-1B93-3A92-815B-382EEAD1B039}"/>
              </a:ext>
            </a:extLst>
          </p:cNvPr>
          <p:cNvSpPr/>
          <p:nvPr/>
        </p:nvSpPr>
        <p:spPr>
          <a:xfrm>
            <a:off x="3197892" y="4504748"/>
            <a:ext cx="1628048" cy="101443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9C5196BA-7D54-9E4C-11EC-A6A0EAD4D733}"/>
              </a:ext>
            </a:extLst>
          </p:cNvPr>
          <p:cNvSpPr/>
          <p:nvPr/>
        </p:nvSpPr>
        <p:spPr>
          <a:xfrm>
            <a:off x="3257806" y="4242217"/>
            <a:ext cx="1628048" cy="101443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3DA8F39E-2F77-AA75-73E2-6F50CCFAC4D2}"/>
              </a:ext>
            </a:extLst>
          </p:cNvPr>
          <p:cNvSpPr/>
          <p:nvPr/>
        </p:nvSpPr>
        <p:spPr>
          <a:xfrm>
            <a:off x="3224900" y="4776526"/>
            <a:ext cx="1628048" cy="101443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608943A5-BF12-F279-D806-984B0B36E54B}"/>
              </a:ext>
            </a:extLst>
          </p:cNvPr>
          <p:cNvSpPr/>
          <p:nvPr/>
        </p:nvSpPr>
        <p:spPr>
          <a:xfrm>
            <a:off x="5348082" y="3448822"/>
            <a:ext cx="1336300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E1BBF123-02CD-DDFC-6F5E-6CAA246F261C}"/>
              </a:ext>
            </a:extLst>
          </p:cNvPr>
          <p:cNvSpPr/>
          <p:nvPr/>
        </p:nvSpPr>
        <p:spPr>
          <a:xfrm>
            <a:off x="5376835" y="3716657"/>
            <a:ext cx="1336300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3366484B-9E7F-54D3-5C8F-737E23C0595A}"/>
              </a:ext>
            </a:extLst>
          </p:cNvPr>
          <p:cNvSpPr/>
          <p:nvPr/>
        </p:nvSpPr>
        <p:spPr>
          <a:xfrm>
            <a:off x="5348082" y="3985524"/>
            <a:ext cx="1336300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82BFEA02-609F-7D0A-07FD-8C8FC6B7CE8C}"/>
              </a:ext>
            </a:extLst>
          </p:cNvPr>
          <p:cNvSpPr/>
          <p:nvPr/>
        </p:nvSpPr>
        <p:spPr>
          <a:xfrm>
            <a:off x="5350016" y="4240008"/>
            <a:ext cx="1336300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5D103A62-3ECE-9434-7AD0-DEE5413D7E31}"/>
              </a:ext>
            </a:extLst>
          </p:cNvPr>
          <p:cNvSpPr/>
          <p:nvPr/>
        </p:nvSpPr>
        <p:spPr>
          <a:xfrm>
            <a:off x="5432777" y="4519517"/>
            <a:ext cx="1336300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DAC76A2E-F8BD-65A3-F7AD-E0CD652FFD4D}"/>
              </a:ext>
            </a:extLst>
          </p:cNvPr>
          <p:cNvSpPr/>
          <p:nvPr/>
        </p:nvSpPr>
        <p:spPr>
          <a:xfrm>
            <a:off x="5419847" y="4779162"/>
            <a:ext cx="1336300" cy="92139"/>
          </a:xfrm>
          <a:prstGeom prst="rect">
            <a:avLst/>
          </a:prstGeom>
          <a:solidFill>
            <a:srgbClr val="E4E6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021652AC-274C-05F0-7119-EA80546544DF}"/>
              </a:ext>
            </a:extLst>
          </p:cNvPr>
          <p:cNvSpPr txBox="1">
            <a:spLocks/>
          </p:cNvSpPr>
          <p:nvPr/>
        </p:nvSpPr>
        <p:spPr>
          <a:xfrm>
            <a:off x="3228073" y="6189181"/>
            <a:ext cx="3733947" cy="7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kern="100">
                <a:ea typeface="Aptos" panose="020B0004020202020204" pitchFamily="34" charset="0"/>
                <a:cs typeface="Poppins" panose="00000500000000000000" pitchFamily="2" charset="0"/>
              </a:rPr>
              <a:t>Deve conter a relação de trabalhadores.</a:t>
            </a:r>
          </a:p>
          <a:p>
            <a:pPr algn="just"/>
            <a:endParaRPr lang="pt-BR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id="{7285CBAE-2D99-2F7D-72AE-3C509B1D48AD}"/>
              </a:ext>
            </a:extLst>
          </p:cNvPr>
          <p:cNvSpPr txBox="1">
            <a:spLocks/>
          </p:cNvSpPr>
          <p:nvPr/>
        </p:nvSpPr>
        <p:spPr>
          <a:xfrm>
            <a:off x="7337707" y="6130057"/>
            <a:ext cx="4261985" cy="455827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400" kern="100" dirty="0">
                <a:ea typeface="Aptos" panose="020B0004020202020204" pitchFamily="34" charset="0"/>
                <a:cs typeface="Poppins" panose="00000500000000000000" pitchFamily="2" charset="0"/>
              </a:rPr>
              <a:t>O tipo de depósito deve ser mensal.</a:t>
            </a:r>
          </a:p>
        </p:txBody>
      </p:sp>
      <p:pic>
        <p:nvPicPr>
          <p:cNvPr id="41" name="Imagem 40" descr="Logotipo&#10;&#10;Descrição gerada automaticamente com confiança média">
            <a:extLst>
              <a:ext uri="{FF2B5EF4-FFF2-40B4-BE49-F238E27FC236}">
                <a16:creationId xmlns:a16="http://schemas.microsoft.com/office/drawing/2014/main" id="{E4721562-47C3-E3EF-72B2-5A9A4556D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87" y="6088358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C593D7CE-B531-DB2B-67D3-2F1963ECE446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m 55" descr="Logotipo, nome da empresa">
            <a:extLst>
              <a:ext uri="{FF2B5EF4-FFF2-40B4-BE49-F238E27FC236}">
                <a16:creationId xmlns:a16="http://schemas.microsoft.com/office/drawing/2014/main" id="{784ED041-4DD8-162A-4A8E-C57F58E63E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A5433AF9-A047-2054-CDE9-1B0D89389EA6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59117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6">
            <a:extLst>
              <a:ext uri="{FF2B5EF4-FFF2-40B4-BE49-F238E27FC236}">
                <a16:creationId xmlns:a16="http://schemas.microsoft.com/office/drawing/2014/main" id="{2DA911CC-D7E9-ABE2-FF84-C310FFBB62D8}"/>
              </a:ext>
            </a:extLst>
          </p:cNvPr>
          <p:cNvSpPr txBox="1">
            <a:spLocks/>
          </p:cNvSpPr>
          <p:nvPr/>
        </p:nvSpPr>
        <p:spPr>
          <a:xfrm>
            <a:off x="1597261" y="146486"/>
            <a:ext cx="8997476" cy="47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FGTS DIGITAL –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Relação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Trabalhadores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(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Tipos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de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Empreitada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– CNO)</a:t>
            </a:r>
          </a:p>
        </p:txBody>
      </p:sp>
      <p:sp>
        <p:nvSpPr>
          <p:cNvPr id="27" name="Subtítulo 6">
            <a:extLst>
              <a:ext uri="{FF2B5EF4-FFF2-40B4-BE49-F238E27FC236}">
                <a16:creationId xmlns:a16="http://schemas.microsoft.com/office/drawing/2014/main" id="{FE3087C1-D2A7-3940-09DD-0990F4898321}"/>
              </a:ext>
            </a:extLst>
          </p:cNvPr>
          <p:cNvSpPr txBox="1">
            <a:spLocks/>
          </p:cNvSpPr>
          <p:nvPr/>
        </p:nvSpPr>
        <p:spPr>
          <a:xfrm>
            <a:off x="7089358" y="5746764"/>
            <a:ext cx="3986445" cy="7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kern="100">
                <a:solidFill>
                  <a:schemeClr val="bg1"/>
                </a:solidFill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 tipo de depósito deve ser mensal.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C35A3B14-CB60-F53F-EBF5-92D5096C9C2E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m 58">
            <a:extLst>
              <a:ext uri="{FF2B5EF4-FFF2-40B4-BE49-F238E27FC236}">
                <a16:creationId xmlns:a16="http://schemas.microsoft.com/office/drawing/2014/main" id="{0505B2C2-8C9A-B4A9-00D8-D514B964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" y="4084929"/>
            <a:ext cx="7316177" cy="2020927"/>
          </a:xfrm>
          <a:prstGeom prst="rect">
            <a:avLst/>
          </a:prstGeom>
        </p:spPr>
      </p:pic>
      <p:sp>
        <p:nvSpPr>
          <p:cNvPr id="61" name="Subtítulo 6">
            <a:extLst>
              <a:ext uri="{FF2B5EF4-FFF2-40B4-BE49-F238E27FC236}">
                <a16:creationId xmlns:a16="http://schemas.microsoft.com/office/drawing/2014/main" id="{A72A6736-7E78-C80F-47C5-85C66A94819A}"/>
              </a:ext>
            </a:extLst>
          </p:cNvPr>
          <p:cNvSpPr txBox="1">
            <a:spLocks/>
          </p:cNvSpPr>
          <p:nvPr/>
        </p:nvSpPr>
        <p:spPr>
          <a:xfrm>
            <a:off x="8078527" y="3388332"/>
            <a:ext cx="4092207" cy="3322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>
                <a:cs typeface="Poppins" panose="000005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just"/>
            <a:r>
              <a:rPr lang="pt-BR"/>
              <a:t> Contrato de </a:t>
            </a:r>
            <a:r>
              <a:rPr lang="pt-BR" b="1"/>
              <a:t>empreitada total </a:t>
            </a:r>
            <a:r>
              <a:rPr lang="pt-BR"/>
              <a:t>é aquele celebrado entre o proprietário do imóvel, o dono da obra, o incorporador ou o condômino e uma empresa exclusivamente construtora, que assume a responsabilidade direta pela execução de todos os serviços necessários à realização da obra de construção civil, compreendidos em todos os projetos a ela inerentes. </a:t>
            </a:r>
          </a:p>
          <a:p>
            <a:pPr algn="just"/>
            <a:r>
              <a:rPr lang="pt-BR"/>
              <a:t>A responsabilidade pela inscrição da obra no Cadastro Nacional de Obras (CNO) e pela aferição da obra é da construtora contratada. Nesse caso, </a:t>
            </a:r>
            <a:r>
              <a:rPr lang="pt-BR" u="sng"/>
              <a:t>o CNO deve ser identificado como estabelecimento no e-social e por conseguinte, no FGTS Digital, nesse caso, não haverá vinculação do Tomador.</a:t>
            </a:r>
          </a:p>
        </p:txBody>
      </p:sp>
      <p:sp>
        <p:nvSpPr>
          <p:cNvPr id="62" name="Subtítulo 6">
            <a:extLst>
              <a:ext uri="{FF2B5EF4-FFF2-40B4-BE49-F238E27FC236}">
                <a16:creationId xmlns:a16="http://schemas.microsoft.com/office/drawing/2014/main" id="{F492DC9C-7EF7-C3C3-9363-C4A7921757CD}"/>
              </a:ext>
            </a:extLst>
          </p:cNvPr>
          <p:cNvSpPr txBox="1">
            <a:spLocks/>
          </p:cNvSpPr>
          <p:nvPr/>
        </p:nvSpPr>
        <p:spPr>
          <a:xfrm>
            <a:off x="232917" y="752144"/>
            <a:ext cx="3918854" cy="2238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>
                <a:cs typeface="Poppins" panose="000005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just"/>
            <a:r>
              <a:rPr lang="pt-BR"/>
              <a:t>Contrato de </a:t>
            </a:r>
            <a:r>
              <a:rPr lang="pt-BR" b="1"/>
              <a:t>empreitada parcial </a:t>
            </a:r>
            <a:r>
              <a:rPr lang="pt-BR"/>
              <a:t>é aquele celebrado entre o responsável pela obra e uma empresa construtora ou prestadora de serviços na área de construção civil para execução de parte da obra. </a:t>
            </a:r>
          </a:p>
          <a:p>
            <a:pPr algn="just"/>
            <a:r>
              <a:rPr lang="pt-BR"/>
              <a:t>A responsabilidade pelo cadastro e pela aferição da obra é do contratante. </a:t>
            </a:r>
          </a:p>
          <a:p>
            <a:pPr algn="just"/>
            <a:r>
              <a:rPr lang="pt-BR"/>
              <a:t>Nesse caso, o </a:t>
            </a:r>
            <a:r>
              <a:rPr lang="pt-BR" u="sng"/>
              <a:t>CNO deve ser identificado como tomador de mão de obra no e-social e por conseguinte, no FGTS Digital.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40986A13-B930-80D2-5D79-EF00558C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14" y="752144"/>
            <a:ext cx="6479622" cy="2401235"/>
          </a:xfrm>
          <a:prstGeom prst="rect">
            <a:avLst/>
          </a:prstGeom>
        </p:spPr>
      </p:pic>
      <p:sp>
        <p:nvSpPr>
          <p:cNvPr id="65" name="Seta: para a Direita 64">
            <a:extLst>
              <a:ext uri="{FF2B5EF4-FFF2-40B4-BE49-F238E27FC236}">
                <a16:creationId xmlns:a16="http://schemas.microsoft.com/office/drawing/2014/main" id="{300B4441-D706-D6E7-4E13-EE6788369255}"/>
              </a:ext>
            </a:extLst>
          </p:cNvPr>
          <p:cNvSpPr/>
          <p:nvPr/>
        </p:nvSpPr>
        <p:spPr>
          <a:xfrm>
            <a:off x="4318423" y="1758770"/>
            <a:ext cx="717939" cy="442101"/>
          </a:xfrm>
          <a:prstGeom prst="rightArrow">
            <a:avLst/>
          </a:prstGeom>
          <a:solidFill>
            <a:srgbClr val="291B1A"/>
          </a:solidFill>
          <a:ln>
            <a:solidFill>
              <a:srgbClr val="291B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Seta: para a Direita 65">
            <a:extLst>
              <a:ext uri="{FF2B5EF4-FFF2-40B4-BE49-F238E27FC236}">
                <a16:creationId xmlns:a16="http://schemas.microsoft.com/office/drawing/2014/main" id="{73413F14-1108-CF71-9071-DDE176FE448C}"/>
              </a:ext>
            </a:extLst>
          </p:cNvPr>
          <p:cNvSpPr/>
          <p:nvPr/>
        </p:nvSpPr>
        <p:spPr>
          <a:xfrm rot="10800000">
            <a:off x="7385647" y="4874341"/>
            <a:ext cx="717939" cy="442101"/>
          </a:xfrm>
          <a:prstGeom prst="rightArrow">
            <a:avLst/>
          </a:prstGeom>
          <a:solidFill>
            <a:srgbClr val="291B1A"/>
          </a:solidFill>
          <a:ln>
            <a:solidFill>
              <a:srgbClr val="291B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6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8E716C-345A-492F-0992-1E521A854DB9}"/>
              </a:ext>
            </a:extLst>
          </p:cNvPr>
          <p:cNvSpPr txBox="1"/>
          <p:nvPr/>
        </p:nvSpPr>
        <p:spPr>
          <a:xfrm>
            <a:off x="2679663" y="-62105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GFD – </a:t>
            </a:r>
            <a:r>
              <a:rPr lang="en-US" sz="2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Guia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do FGTS DIGITAL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865D77-E10E-BB01-8B27-74B5B25AD0C9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é esse documento?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FBB47A7-195E-9C6F-5DB3-EECA4964E126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BC40CCC-395B-A089-B1E5-F437F139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04CE4C2-942C-1F85-EE24-5F6C82E3B433}"/>
              </a:ext>
            </a:extLst>
          </p:cNvPr>
          <p:cNvSpPr txBox="1"/>
          <p:nvPr/>
        </p:nvSpPr>
        <p:spPr>
          <a:xfrm>
            <a:off x="2067559" y="3116882"/>
            <a:ext cx="41420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Aqui podemos observar que a Razão social e o CNPJ estão presentes e devem ser a mesma que aparece no sistema.</a:t>
            </a:r>
            <a:br>
              <a:rPr lang="pt-BR" sz="1400" dirty="0"/>
            </a:br>
            <a:r>
              <a:rPr lang="pt-BR" sz="1400" dirty="0"/>
              <a:t>A competência deve ser correspondente ao modal.</a:t>
            </a:r>
          </a:p>
          <a:p>
            <a:pPr algn="just"/>
            <a:endParaRPr lang="pt-BR" sz="14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974AF0-5617-1EC4-417E-569DCD1198A9}"/>
              </a:ext>
            </a:extLst>
          </p:cNvPr>
          <p:cNvSpPr txBox="1"/>
          <p:nvPr/>
        </p:nvSpPr>
        <p:spPr>
          <a:xfrm>
            <a:off x="2067558" y="4286433"/>
            <a:ext cx="4142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/>
              <a:t>Aqui temos o valor total a ser pago. Esse valor deve constar no comprovante de pagamento, que veremos a seguir.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280983D-089A-03D7-C1FE-53B95C1D1779}"/>
              </a:ext>
            </a:extLst>
          </p:cNvPr>
          <p:cNvSpPr txBox="1"/>
          <p:nvPr/>
        </p:nvSpPr>
        <p:spPr>
          <a:xfrm>
            <a:off x="2242553" y="1737739"/>
            <a:ext cx="4731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GFD é um documento validado automaticamente pelo sistema, caso esteja no formato original, assim como o exemplo que demos sobre a guia, pois ele é um documento padrão.</a:t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117720E8-FF5A-539A-0ADD-8C7D1BEEE6FD}"/>
              </a:ext>
            </a:extLst>
          </p:cNvPr>
          <p:cNvSpPr/>
          <p:nvPr/>
        </p:nvSpPr>
        <p:spPr>
          <a:xfrm>
            <a:off x="2080683" y="1622639"/>
            <a:ext cx="4986867" cy="1169551"/>
          </a:xfrm>
          <a:prstGeom prst="rect">
            <a:avLst/>
          </a:prstGeom>
          <a:noFill/>
          <a:ln w="19050">
            <a:solidFill>
              <a:srgbClr val="172C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63F5DB1-38F6-AFF4-11D9-4577CCF0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82" y="812066"/>
            <a:ext cx="4604947" cy="54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F74C4CCF-AF94-CDC3-5905-8FE0FFD2CD69}"/>
              </a:ext>
            </a:extLst>
          </p:cNvPr>
          <p:cNvCxnSpPr>
            <a:cxnSpLocks/>
          </p:cNvCxnSpPr>
          <p:nvPr/>
        </p:nvCxnSpPr>
        <p:spPr>
          <a:xfrm flipV="1">
            <a:off x="6095999" y="1926771"/>
            <a:ext cx="1709058" cy="1703619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do 19">
            <a:extLst>
              <a:ext uri="{FF2B5EF4-FFF2-40B4-BE49-F238E27FC236}">
                <a16:creationId xmlns:a16="http://schemas.microsoft.com/office/drawing/2014/main" id="{F0A89903-BD0C-04A4-D9F1-7353D2935402}"/>
              </a:ext>
            </a:extLst>
          </p:cNvPr>
          <p:cNvCxnSpPr>
            <a:cxnSpLocks/>
          </p:cNvCxnSpPr>
          <p:nvPr/>
        </p:nvCxnSpPr>
        <p:spPr>
          <a:xfrm flipV="1">
            <a:off x="6209567" y="2305801"/>
            <a:ext cx="4576275" cy="1613056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E814B224-106F-5A66-5BBF-9C26F1B0C3B8}"/>
              </a:ext>
            </a:extLst>
          </p:cNvPr>
          <p:cNvCxnSpPr>
            <a:cxnSpLocks/>
          </p:cNvCxnSpPr>
          <p:nvPr/>
        </p:nvCxnSpPr>
        <p:spPr>
          <a:xfrm flipV="1">
            <a:off x="4495800" y="2778580"/>
            <a:ext cx="6003289" cy="2246517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ogotipo, nome da empresa">
            <a:extLst>
              <a:ext uri="{FF2B5EF4-FFF2-40B4-BE49-F238E27FC236}">
                <a16:creationId xmlns:a16="http://schemas.microsoft.com/office/drawing/2014/main" id="{AA9C5BA3-AD03-50DD-F94D-AAE49F3A28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B51ACB3-923A-7C3D-9AE8-6A15A2F05A83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  <p:pic>
        <p:nvPicPr>
          <p:cNvPr id="12" name="Imagem 11" descr="Peixe nadando na água&#10;&#10;Descrição gerada automaticamente">
            <a:extLst>
              <a:ext uri="{FF2B5EF4-FFF2-40B4-BE49-F238E27FC236}">
                <a16:creationId xmlns:a16="http://schemas.microsoft.com/office/drawing/2014/main" id="{643306E1-EF7E-712E-5C94-1BC74A675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8E716C-345A-492F-0992-1E521A854DB9}"/>
              </a:ext>
            </a:extLst>
          </p:cNvPr>
          <p:cNvSpPr txBox="1"/>
          <p:nvPr/>
        </p:nvSpPr>
        <p:spPr>
          <a:xfrm>
            <a:off x="2744977" y="0"/>
            <a:ext cx="7272783" cy="5340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Comprovante de Pagamento da GFD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865D77-E10E-BB01-8B27-74B5B25AD0C9}"/>
              </a:ext>
            </a:extLst>
          </p:cNvPr>
          <p:cNvSpPr txBox="1"/>
          <p:nvPr/>
        </p:nvSpPr>
        <p:spPr>
          <a:xfrm>
            <a:off x="2001520" y="727948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que devem observar?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FBB47A7-195E-9C6F-5DB3-EECA4964E126}"/>
              </a:ext>
            </a:extLst>
          </p:cNvPr>
          <p:cNvCxnSpPr>
            <a:cxnSpLocks/>
          </p:cNvCxnSpPr>
          <p:nvPr/>
        </p:nvCxnSpPr>
        <p:spPr>
          <a:xfrm>
            <a:off x="-1" y="625642"/>
            <a:ext cx="1219200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Logotipo&#10;&#10;Descrição gerada automaticamente com confiança média">
            <a:extLst>
              <a:ext uri="{FF2B5EF4-FFF2-40B4-BE49-F238E27FC236}">
                <a16:creationId xmlns:a16="http://schemas.microsoft.com/office/drawing/2014/main" id="{5BC40CCC-395B-A089-B1E5-F437F139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604" y="6078894"/>
            <a:ext cx="490899" cy="624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704CE4C2-942C-1F85-EE24-5F6C82E3B433}"/>
              </a:ext>
            </a:extLst>
          </p:cNvPr>
          <p:cNvSpPr txBox="1"/>
          <p:nvPr/>
        </p:nvSpPr>
        <p:spPr>
          <a:xfrm>
            <a:off x="1995458" y="1370406"/>
            <a:ext cx="41420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Trata-se de um comprovante de pagamento de PIX (única modalidade de pagamento permitida pelo governo.)</a:t>
            </a:r>
            <a:br>
              <a:rPr lang="pt-BR" sz="1400" dirty="0"/>
            </a:br>
            <a:br>
              <a:rPr lang="pt-BR" sz="1400" dirty="0"/>
            </a:br>
            <a:r>
              <a:rPr lang="pt-BR" sz="1400" dirty="0"/>
              <a:t>1º passo: No entanto, é necessário verificar se o valor pago corresponde ao valor gerado pela GFD. O comprovante contém os dados do pagador, que geralmente é o próprio fornecedor.</a:t>
            </a:r>
            <a:br>
              <a:rPr lang="pt-BR" sz="1400" dirty="0"/>
            </a:br>
            <a:endParaRPr lang="pt-BR" sz="1400" dirty="0"/>
          </a:p>
          <a:p>
            <a:r>
              <a:rPr lang="pt-BR" sz="1400" dirty="0"/>
              <a:t>2º passo: Verifique se há um código de autenticação.</a:t>
            </a:r>
          </a:p>
          <a:p>
            <a:endParaRPr lang="pt-BR" sz="1400" dirty="0"/>
          </a:p>
          <a:p>
            <a:r>
              <a:rPr lang="pt-BR" sz="1400" dirty="0"/>
              <a:t>O comprovante de pagamento não tem um padrão. Ele pode ser de bancos diferentes, com layouts diferentes. Pode ser uma cópia escaneada ou até em PDF pesquisável. Também será aceito o boleto GFD devidamente autenticado.</a:t>
            </a:r>
          </a:p>
          <a:p>
            <a:endParaRPr lang="pt-BR" sz="1400" dirty="0"/>
          </a:p>
          <a:p>
            <a:br>
              <a:rPr lang="pt-BR" sz="1400" dirty="0"/>
            </a:br>
            <a:br>
              <a:rPr lang="pt-BR" sz="1200" dirty="0"/>
            </a:br>
            <a:r>
              <a:rPr lang="pt-BR" sz="1200" b="1" dirty="0">
                <a:cs typeface="Poppins" panose="00000500000000000000" pitchFamily="2" charset="0"/>
              </a:rPr>
              <a:t>OBS: Será aceito PIX de qualquer instituição bancária brasileira.​ </a:t>
            </a:r>
            <a:r>
              <a:rPr lang="pt-BR" sz="1200" dirty="0">
                <a:cs typeface="Poppins" panose="00000500000000000000" pitchFamily="2" charset="0"/>
              </a:rPr>
              <a:t>O FGTS não tem natureza de tributo ou de contribuição previdenciária, portanto, não é possível realizar compensação de crédito do valor a ser recolhido </a:t>
            </a:r>
          </a:p>
          <a:p>
            <a:endParaRPr lang="pt-BR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533D9F5-C57C-BBEF-BF6A-B8446F43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811" y="744435"/>
            <a:ext cx="2171278" cy="35464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9BDA988-5714-07C1-2811-44AF66192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916" y="4507095"/>
            <a:ext cx="4529904" cy="15908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D74894-E63A-B43C-0A96-75DB1101505D}"/>
              </a:ext>
            </a:extLst>
          </p:cNvPr>
          <p:cNvSpPr txBox="1"/>
          <p:nvPr/>
        </p:nvSpPr>
        <p:spPr>
          <a:xfrm>
            <a:off x="8477073" y="6160268"/>
            <a:ext cx="2783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/>
              <a:t>Boleto AUTENTICADO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B6FCBE0-5D66-7A3F-D31A-D552C5A3A995}"/>
              </a:ext>
            </a:extLst>
          </p:cNvPr>
          <p:cNvSpPr txBox="1"/>
          <p:nvPr/>
        </p:nvSpPr>
        <p:spPr>
          <a:xfrm>
            <a:off x="6637388" y="2388085"/>
            <a:ext cx="3231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/>
              <a:t>Comprovante PIX</a:t>
            </a:r>
          </a:p>
        </p:txBody>
      </p:sp>
      <p:pic>
        <p:nvPicPr>
          <p:cNvPr id="3" name="Imagem 2" descr="Logotipo, nome da empresa">
            <a:extLst>
              <a:ext uri="{FF2B5EF4-FFF2-40B4-BE49-F238E27FC236}">
                <a16:creationId xmlns:a16="http://schemas.microsoft.com/office/drawing/2014/main" id="{B65C27A0-3CB6-CB15-E9B9-5A5F0D63F5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7500" b="36933"/>
          <a:stretch>
            <a:fillRect/>
          </a:stretch>
        </p:blipFill>
        <p:spPr>
          <a:xfrm>
            <a:off x="10280487" y="6309165"/>
            <a:ext cx="856659" cy="32853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29BEBE0-A535-5895-BA3C-81E4579CB613}"/>
              </a:ext>
            </a:extLst>
          </p:cNvPr>
          <p:cNvSpPr txBox="1"/>
          <p:nvPr/>
        </p:nvSpPr>
        <p:spPr>
          <a:xfrm>
            <a:off x="11173627" y="6327453"/>
            <a:ext cx="315458" cy="230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&amp;</a:t>
            </a:r>
          </a:p>
        </p:txBody>
      </p:sp>
      <p:pic>
        <p:nvPicPr>
          <p:cNvPr id="9" name="Imagem 8" descr="Peixe nadando na água&#10;&#10;Descrição gerada automaticamente">
            <a:extLst>
              <a:ext uri="{FF2B5EF4-FFF2-40B4-BE49-F238E27FC236}">
                <a16:creationId xmlns:a16="http://schemas.microsoft.com/office/drawing/2014/main" id="{4E2BAD92-A814-303E-1A8F-EE5DBB8CF7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0" r="21042" b="10000"/>
          <a:stretch/>
        </p:blipFill>
        <p:spPr>
          <a:xfrm>
            <a:off x="0" y="1"/>
            <a:ext cx="16383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BC4073-2DC3-45FE-A352-653ED20B0BC0}">
  <we:reference id="wa200005566" version="1.0.0.0" store="pt-BR" storeType="OMEX"/>
  <we:alternateReferences>
    <we:reference id="wa200005566" version="1.0.0.0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983C72E11A5B4F9B0FBB006D7CA0BD" ma:contentTypeVersion="21" ma:contentTypeDescription="Crie um novo documento." ma:contentTypeScope="" ma:versionID="c4b29c51bfb2c8410d4946248e40db7b">
  <xsd:schema xmlns:xsd="http://www.w3.org/2001/XMLSchema" xmlns:xs="http://www.w3.org/2001/XMLSchema" xmlns:p="http://schemas.microsoft.com/office/2006/metadata/properties" xmlns:ns1="http://schemas.microsoft.com/sharepoint/v3" xmlns:ns2="564e8028-addd-4340-acd4-4a505666a5dd" xmlns:ns3="0b46f2b2-356a-447b-8f85-4ae9544b99f5" targetNamespace="http://schemas.microsoft.com/office/2006/metadata/properties" ma:root="true" ma:fieldsID="c14cc8e5ae253f0ab622b91f0e950644" ns1:_="" ns2:_="" ns3:_="">
    <xsd:import namespace="http://schemas.microsoft.com/sharepoint/v3"/>
    <xsd:import namespace="564e8028-addd-4340-acd4-4a505666a5dd"/>
    <xsd:import namespace="0b46f2b2-356a-447b-8f85-4ae9544b99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e8028-addd-4340-acd4-4a505666a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e8f44fa-c85c-4ff8-ab23-21ba13c859e9}" ma:internalName="TaxCatchAll" ma:showField="CatchAllData" ma:web="564e8028-addd-4340-acd4-4a505666a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6f2b2-356a-447b-8f85-4ae9544b99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8c2f6424-e5d4-469e-9cf1-9c20eb918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Status de liberação" ma:internalName="Status_x0020_de_x0020_libera_x00e7__x00e3_o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64e8028-addd-4340-acd4-4a505666a5dd" xsi:nil="true"/>
    <_Flow_SignoffStatus xmlns="0b46f2b2-356a-447b-8f85-4ae9544b99f5" xsi:nil="true"/>
    <_ip_UnifiedCompliancePolicyProperties xmlns="http://schemas.microsoft.com/sharepoint/v3" xsi:nil="true"/>
    <lcf76f155ced4ddcb4097134ff3c332f xmlns="0b46f2b2-356a-447b-8f85-4ae9544b99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BC8C70-EE6F-4C9E-8701-742FA3126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C820DC-8753-49C4-841E-29E014B45CBA}">
  <ds:schemaRefs>
    <ds:schemaRef ds:uri="0b46f2b2-356a-447b-8f85-4ae9544b99f5"/>
    <ds:schemaRef ds:uri="564e8028-addd-4340-acd4-4a505666a5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3C9973-B9B3-4DBE-AEE8-6FF820813E29}">
  <ds:schemaRefs>
    <ds:schemaRef ds:uri="0b46f2b2-356a-447b-8f85-4ae9544b99f5"/>
    <ds:schemaRef ds:uri="564e8028-addd-4340-acd4-4a505666a5d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4537</Words>
  <Application>Microsoft Office PowerPoint</Application>
  <PresentationFormat>Widescreen</PresentationFormat>
  <Paragraphs>270</Paragraphs>
  <Slides>46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4" baseType="lpstr">
      <vt:lpstr>-apple-system</vt:lpstr>
      <vt:lpstr>Aptos</vt:lpstr>
      <vt:lpstr>Aptos Display</vt:lpstr>
      <vt:lpstr>Arial</vt:lpstr>
      <vt:lpstr>Calibri</vt:lpstr>
      <vt:lpstr>Poppins</vt:lpstr>
      <vt:lpstr>Segoe UI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TRTC – Termo de rescisão de contrato de trabalho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Peres</dc:creator>
  <cp:lastModifiedBy>Gustavo Azevedo</cp:lastModifiedBy>
  <cp:revision>13</cp:revision>
  <dcterms:created xsi:type="dcterms:W3CDTF">2023-12-21T12:39:25Z</dcterms:created>
  <dcterms:modified xsi:type="dcterms:W3CDTF">2025-07-16T17:45:33Z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0x01010048983C72E11A5B4F9B0FBB006D7CA0BD</vt:lpwstr>
  </property>
  <property fmtid="{D5CDD505-2E9C-101B-9397-08002B2CF9AE}" pid="3" name="MediaServiceImageTags">
    <vt:lpwstr/>
  </property>
</Properties>
</file>