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4"/>
  </p:sldMasterIdLst>
  <p:notesMasterIdLst>
    <p:notesMasterId r:id="rId90"/>
  </p:notesMasterIdLst>
  <p:handoutMasterIdLst>
    <p:handoutMasterId r:id="rId91"/>
  </p:handoutMasterIdLst>
  <p:sldIdLst>
    <p:sldId id="4112" r:id="rId5"/>
    <p:sldId id="4400" r:id="rId6"/>
    <p:sldId id="4402" r:id="rId7"/>
    <p:sldId id="4205" r:id="rId8"/>
    <p:sldId id="4338" r:id="rId9"/>
    <p:sldId id="4279" r:id="rId10"/>
    <p:sldId id="4282" r:id="rId11"/>
    <p:sldId id="4356" r:id="rId12"/>
    <p:sldId id="4284" r:id="rId13"/>
    <p:sldId id="4288" r:id="rId14"/>
    <p:sldId id="4289" r:id="rId15"/>
    <p:sldId id="4292" r:id="rId16"/>
    <p:sldId id="4293" r:id="rId17"/>
    <p:sldId id="4350" r:id="rId18"/>
    <p:sldId id="4351" r:id="rId19"/>
    <p:sldId id="4352" r:id="rId20"/>
    <p:sldId id="4375" r:id="rId21"/>
    <p:sldId id="4377" r:id="rId22"/>
    <p:sldId id="4295" r:id="rId23"/>
    <p:sldId id="4297" r:id="rId24"/>
    <p:sldId id="4360" r:id="rId25"/>
    <p:sldId id="4298" r:id="rId26"/>
    <p:sldId id="4357" r:id="rId27"/>
    <p:sldId id="4301" r:id="rId28"/>
    <p:sldId id="4341" r:id="rId29"/>
    <p:sldId id="4383" r:id="rId30"/>
    <p:sldId id="4311" r:id="rId31"/>
    <p:sldId id="4313" r:id="rId32"/>
    <p:sldId id="4342" r:id="rId33"/>
    <p:sldId id="4343" r:id="rId34"/>
    <p:sldId id="4344" r:id="rId35"/>
    <p:sldId id="4345" r:id="rId36"/>
    <p:sldId id="4346" r:id="rId37"/>
    <p:sldId id="4314" r:id="rId38"/>
    <p:sldId id="4315" r:id="rId39"/>
    <p:sldId id="4374" r:id="rId40"/>
    <p:sldId id="4316" r:id="rId41"/>
    <p:sldId id="4317" r:id="rId42"/>
    <p:sldId id="4318" r:id="rId43"/>
    <p:sldId id="4319" r:id="rId44"/>
    <p:sldId id="4320" r:id="rId45"/>
    <p:sldId id="4321" r:id="rId46"/>
    <p:sldId id="4384" r:id="rId47"/>
    <p:sldId id="4322" r:id="rId48"/>
    <p:sldId id="4324" r:id="rId49"/>
    <p:sldId id="4325" r:id="rId50"/>
    <p:sldId id="4326" r:id="rId51"/>
    <p:sldId id="4327" r:id="rId52"/>
    <p:sldId id="4328" r:id="rId53"/>
    <p:sldId id="4329" r:id="rId54"/>
    <p:sldId id="4332" r:id="rId55"/>
    <p:sldId id="4331" r:id="rId56"/>
    <p:sldId id="4333" r:id="rId57"/>
    <p:sldId id="4334" r:id="rId58"/>
    <p:sldId id="4335" r:id="rId59"/>
    <p:sldId id="4336" r:id="rId60"/>
    <p:sldId id="4337" r:id="rId61"/>
    <p:sldId id="297" r:id="rId62"/>
    <p:sldId id="298" r:id="rId63"/>
    <p:sldId id="4347" r:id="rId64"/>
    <p:sldId id="4310" r:id="rId65"/>
    <p:sldId id="4309" r:id="rId66"/>
    <p:sldId id="4308" r:id="rId67"/>
    <p:sldId id="4304" r:id="rId68"/>
    <p:sldId id="4307" r:id="rId69"/>
    <p:sldId id="4306" r:id="rId70"/>
    <p:sldId id="4305" r:id="rId71"/>
    <p:sldId id="4349" r:id="rId72"/>
    <p:sldId id="4361" r:id="rId73"/>
    <p:sldId id="4362" r:id="rId74"/>
    <p:sldId id="4363" r:id="rId75"/>
    <p:sldId id="4364" r:id="rId76"/>
    <p:sldId id="4365" r:id="rId77"/>
    <p:sldId id="4366" r:id="rId78"/>
    <p:sldId id="4367" r:id="rId79"/>
    <p:sldId id="4368" r:id="rId80"/>
    <p:sldId id="4369" r:id="rId81"/>
    <p:sldId id="4370" r:id="rId82"/>
    <p:sldId id="4371" r:id="rId83"/>
    <p:sldId id="4372" r:id="rId84"/>
    <p:sldId id="4385" r:id="rId85"/>
    <p:sldId id="4386" r:id="rId86"/>
    <p:sldId id="4387" r:id="rId87"/>
    <p:sldId id="4373" r:id="rId88"/>
    <p:sldId id="4403" r:id="rId89"/>
  </p:sldIdLst>
  <p:sldSz cx="24377650" cy="13716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11111"/>
    <a:srgbClr val="01436C"/>
    <a:srgbClr val="F7F7F7"/>
    <a:srgbClr val="1818FF"/>
    <a:srgbClr val="001326"/>
    <a:srgbClr val="006892"/>
    <a:srgbClr val="000000"/>
    <a:srgbClr val="11134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F1A12-5EC4-4721-9E6E-EAF1A321E8A8}" v="3" dt="2025-07-14T19:51:29.312"/>
    <p1510:client id="{FBEF2BD7-77A9-3E2A-5A89-5378BEA8E0C0}" v="106" dt="2025-07-14T19:05:00.96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1" d="100"/>
          <a:sy n="51" d="100"/>
        </p:scale>
        <p:origin x="79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lio Guedes" userId="S::maurilio.guedes@atlasinovacoes.com.br::f23ba40f-e9d4-4a20-97f3-d904c0ec8dc6" providerId="AD" clId="Web-{E279E7A0-D63B-9E3D-9021-210D5241B9FB}"/>
    <pc:docChg chg="modSld">
      <pc:chgData name="Maurilio Guedes" userId="S::maurilio.guedes@atlasinovacoes.com.br::f23ba40f-e9d4-4a20-97f3-d904c0ec8dc6" providerId="AD" clId="Web-{E279E7A0-D63B-9E3D-9021-210D5241B9FB}" dt="2025-06-26T13:24:12.601" v="28" actId="20577"/>
      <pc:docMkLst>
        <pc:docMk/>
      </pc:docMkLst>
    </pc:docChg>
  </pc:docChgLst>
  <pc:docChgLst>
    <pc:chgData name="Breno Pereira" userId="S::breno.pereira@atlasinovacoes.com.br::f96b6d20-a906-410e-aac6-3e830d8a03f5" providerId="AD" clId="Web-{0E25FB01-60D8-EF75-2277-01B6E9A39E3B}"/>
    <pc:docChg chg="modSld">
      <pc:chgData name="Breno Pereira" userId="S::breno.pereira@atlasinovacoes.com.br::f96b6d20-a906-410e-aac6-3e830d8a03f5" providerId="AD" clId="Web-{0E25FB01-60D8-EF75-2277-01B6E9A39E3B}" dt="2025-02-11T20:42:48.117" v="2" actId="20577"/>
      <pc:docMkLst>
        <pc:docMk/>
      </pc:docMkLst>
      <pc:sldChg chg="modSp">
        <pc:chgData name="Breno Pereira" userId="S::breno.pereira@atlasinovacoes.com.br::f96b6d20-a906-410e-aac6-3e830d8a03f5" providerId="AD" clId="Web-{0E25FB01-60D8-EF75-2277-01B6E9A39E3B}" dt="2025-02-11T20:42:48.117" v="2" actId="20577"/>
        <pc:sldMkLst>
          <pc:docMk/>
          <pc:sldMk cId="28909034" sldId="4352"/>
        </pc:sldMkLst>
      </pc:sldChg>
      <pc:sldChg chg="modSp">
        <pc:chgData name="Breno Pereira" userId="S::breno.pereira@atlasinovacoes.com.br::f96b6d20-a906-410e-aac6-3e830d8a03f5" providerId="AD" clId="Web-{0E25FB01-60D8-EF75-2277-01B6E9A39E3B}" dt="2025-02-11T20:28:36.632" v="0" actId="1076"/>
        <pc:sldMkLst>
          <pc:docMk/>
          <pc:sldMk cId="1053612044" sldId="4353"/>
        </pc:sldMkLst>
      </pc:sldChg>
    </pc:docChg>
  </pc:docChgLst>
  <pc:docChgLst>
    <pc:chgData name="Patrick Abreu" userId="S::patrick.abreu@atlasinovacoes.com.br::5baefc7c-72ec-4050-bc3c-4b38a74a635c" providerId="AD" clId="Web-{832C5E45-D38D-8350-8078-4C59228DC82A}"/>
    <pc:docChg chg="addSld delSld modSld sldOrd">
      <pc:chgData name="Patrick Abreu" userId="S::patrick.abreu@atlasinovacoes.com.br::5baefc7c-72ec-4050-bc3c-4b38a74a635c" providerId="AD" clId="Web-{832C5E45-D38D-8350-8078-4C59228DC82A}" dt="2025-03-07T19:34:15.985" v="1375" actId="20577"/>
      <pc:docMkLst>
        <pc:docMk/>
      </pc:docMkLst>
      <pc:sldChg chg="addSp delSp modSp ord">
        <pc:chgData name="Patrick Abreu" userId="S::patrick.abreu@atlasinovacoes.com.br::5baefc7c-72ec-4050-bc3c-4b38a74a635c" providerId="AD" clId="Web-{832C5E45-D38D-8350-8078-4C59228DC82A}" dt="2025-03-07T15:30:57.947" v="521"/>
        <pc:sldMkLst>
          <pc:docMk/>
          <pc:sldMk cId="3173206222" sldId="4302"/>
        </pc:sldMkLst>
      </pc:sldChg>
      <pc:sldChg chg="modSp">
        <pc:chgData name="Patrick Abreu" userId="S::patrick.abreu@atlasinovacoes.com.br::5baefc7c-72ec-4050-bc3c-4b38a74a635c" providerId="AD" clId="Web-{832C5E45-D38D-8350-8078-4C59228DC82A}" dt="2025-03-07T19:34:15.985" v="1375" actId="20577"/>
        <pc:sldMkLst>
          <pc:docMk/>
          <pc:sldMk cId="2723951266" sldId="4311"/>
        </pc:sldMkLst>
      </pc:sldChg>
      <pc:sldChg chg="addSp delSp modSp">
        <pc:chgData name="Patrick Abreu" userId="S::patrick.abreu@atlasinovacoes.com.br::5baefc7c-72ec-4050-bc3c-4b38a74a635c" providerId="AD" clId="Web-{832C5E45-D38D-8350-8078-4C59228DC82A}" dt="2025-03-07T19:34:10.219" v="1372" actId="20577"/>
        <pc:sldMkLst>
          <pc:docMk/>
          <pc:sldMk cId="3199288752" sldId="4313"/>
        </pc:sldMkLst>
      </pc:sldChg>
      <pc:sldChg chg="addSp">
        <pc:chgData name="Patrick Abreu" userId="S::patrick.abreu@atlasinovacoes.com.br::5baefc7c-72ec-4050-bc3c-4b38a74a635c" providerId="AD" clId="Web-{832C5E45-D38D-8350-8078-4C59228DC82A}" dt="2025-03-07T14:32:17.403" v="2"/>
        <pc:sldMkLst>
          <pc:docMk/>
          <pc:sldMk cId="3076309895" sldId="4339"/>
        </pc:sldMkLst>
      </pc:sldChg>
      <pc:sldChg chg="addSp delSp modSp">
        <pc:chgData name="Patrick Abreu" userId="S::patrick.abreu@atlasinovacoes.com.br::5baefc7c-72ec-4050-bc3c-4b38a74a635c" providerId="AD" clId="Web-{832C5E45-D38D-8350-8078-4C59228DC82A}" dt="2025-03-07T19:33:42.843" v="1360"/>
        <pc:sldMkLst>
          <pc:docMk/>
          <pc:sldMk cId="764007586" sldId="4341"/>
        </pc:sldMkLst>
      </pc:sldChg>
      <pc:sldChg chg="addSp delSp modSp">
        <pc:chgData name="Patrick Abreu" userId="S::patrick.abreu@atlasinovacoes.com.br::5baefc7c-72ec-4050-bc3c-4b38a74a635c" providerId="AD" clId="Web-{832C5E45-D38D-8350-8078-4C59228DC82A}" dt="2025-03-07T19:33:03.638" v="1356" actId="1076"/>
        <pc:sldMkLst>
          <pc:docMk/>
          <pc:sldMk cId="3877925208" sldId="4375"/>
        </pc:sldMkLst>
      </pc:sldChg>
      <pc:sldChg chg="modSp">
        <pc:chgData name="Patrick Abreu" userId="S::patrick.abreu@atlasinovacoes.com.br::5baefc7c-72ec-4050-bc3c-4b38a74a635c" providerId="AD" clId="Web-{832C5E45-D38D-8350-8078-4C59228DC82A}" dt="2025-03-07T14:32:30.013" v="3" actId="14100"/>
        <pc:sldMkLst>
          <pc:docMk/>
          <pc:sldMk cId="1308149520" sldId="4382"/>
        </pc:sldMkLst>
      </pc:sldChg>
      <pc:sldChg chg="new del">
        <pc:chgData name="Patrick Abreu" userId="S::patrick.abreu@atlasinovacoes.com.br::5baefc7c-72ec-4050-bc3c-4b38a74a635c" providerId="AD" clId="Web-{832C5E45-D38D-8350-8078-4C59228DC82A}" dt="2025-03-07T14:32:02.386" v="1"/>
        <pc:sldMkLst>
          <pc:docMk/>
          <pc:sldMk cId="1446018604" sldId="4388"/>
        </pc:sldMkLst>
      </pc:sldChg>
      <pc:sldChg chg="addSp delSp modSp new del">
        <pc:chgData name="Patrick Abreu" userId="S::patrick.abreu@atlasinovacoes.com.br::5baefc7c-72ec-4050-bc3c-4b38a74a635c" providerId="AD" clId="Web-{832C5E45-D38D-8350-8078-4C59228DC82A}" dt="2025-03-07T19:31:53.276" v="1333"/>
        <pc:sldMkLst>
          <pc:docMk/>
          <pc:sldMk cId="2896124900" sldId="4388"/>
        </pc:sldMkLst>
      </pc:sldChg>
      <pc:sldChg chg="addSp delSp modSp new del ord">
        <pc:chgData name="Patrick Abreu" userId="S::patrick.abreu@atlasinovacoes.com.br::5baefc7c-72ec-4050-bc3c-4b38a74a635c" providerId="AD" clId="Web-{832C5E45-D38D-8350-8078-4C59228DC82A}" dt="2025-03-07T19:33:32.202" v="1359"/>
        <pc:sldMkLst>
          <pc:docMk/>
          <pc:sldMk cId="2725852434" sldId="4389"/>
        </pc:sldMkLst>
      </pc:sldChg>
      <pc:sldChg chg="addSp modSp new del">
        <pc:chgData name="Patrick Abreu" userId="S::patrick.abreu@atlasinovacoes.com.br::5baefc7c-72ec-4050-bc3c-4b38a74a635c" providerId="AD" clId="Web-{832C5E45-D38D-8350-8078-4C59228DC82A}" dt="2025-03-07T19:33:13.560" v="1357"/>
        <pc:sldMkLst>
          <pc:docMk/>
          <pc:sldMk cId="3685785416" sldId="4390"/>
        </pc:sldMkLst>
      </pc:sldChg>
      <pc:sldChg chg="addSp modSp new del ord">
        <pc:chgData name="Patrick Abreu" userId="S::patrick.abreu@atlasinovacoes.com.br::5baefc7c-72ec-4050-bc3c-4b38a74a635c" providerId="AD" clId="Web-{832C5E45-D38D-8350-8078-4C59228DC82A}" dt="2025-03-07T19:33:19.998" v="1358"/>
        <pc:sldMkLst>
          <pc:docMk/>
          <pc:sldMk cId="533394571" sldId="4391"/>
        </pc:sldMkLst>
      </pc:sldChg>
    </pc:docChg>
  </pc:docChgLst>
  <pc:docChgLst>
    <pc:chgData name="Erika Scarabel" userId="S::erika.scarabel@atlasinovacoes.com.br::6727fad3-0f29-480f-91fe-9c8dbbb67ed6" providerId="AD" clId="Web-{8C5B51AD-CBCB-F99D-AD05-26085E6BDFA7}"/>
    <pc:docChg chg="delSld modSld">
      <pc:chgData name="Erika Scarabel" userId="S::erika.scarabel@atlasinovacoes.com.br::6727fad3-0f29-480f-91fe-9c8dbbb67ed6" providerId="AD" clId="Web-{8C5B51AD-CBCB-F99D-AD05-26085E6BDFA7}" dt="2025-01-22T16:45:58.433" v="24" actId="1076"/>
      <pc:docMkLst>
        <pc:docMk/>
      </pc:docMkLst>
      <pc:sldChg chg="modSp">
        <pc:chgData name="Erika Scarabel" userId="S::erika.scarabel@atlasinovacoes.com.br::6727fad3-0f29-480f-91fe-9c8dbbb67ed6" providerId="AD" clId="Web-{8C5B51AD-CBCB-F99D-AD05-26085E6BDFA7}" dt="2025-01-22T16:43:45.742" v="19" actId="1076"/>
        <pc:sldMkLst>
          <pc:docMk/>
          <pc:sldMk cId="2166609073" sldId="4278"/>
        </pc:sldMkLst>
      </pc:sldChg>
      <pc:sldChg chg="modSp">
        <pc:chgData name="Erika Scarabel" userId="S::erika.scarabel@atlasinovacoes.com.br::6727fad3-0f29-480f-91fe-9c8dbbb67ed6" providerId="AD" clId="Web-{8C5B51AD-CBCB-F99D-AD05-26085E6BDFA7}" dt="2025-01-22T16:44:35.305" v="22" actId="1076"/>
        <pc:sldMkLst>
          <pc:docMk/>
          <pc:sldMk cId="258014111" sldId="4281"/>
        </pc:sldMkLst>
      </pc:sldChg>
      <pc:sldChg chg="delSp modSp">
        <pc:chgData name="Erika Scarabel" userId="S::erika.scarabel@atlasinovacoes.com.br::6727fad3-0f29-480f-91fe-9c8dbbb67ed6" providerId="AD" clId="Web-{8C5B51AD-CBCB-F99D-AD05-26085E6BDFA7}" dt="2025-01-22T16:41:15.160" v="12" actId="20577"/>
        <pc:sldMkLst>
          <pc:docMk/>
          <pc:sldMk cId="2297618351" sldId="4329"/>
        </pc:sldMkLst>
      </pc:sldChg>
      <pc:sldChg chg="modSp">
        <pc:chgData name="Erika Scarabel" userId="S::erika.scarabel@atlasinovacoes.com.br::6727fad3-0f29-480f-91fe-9c8dbbb67ed6" providerId="AD" clId="Web-{8C5B51AD-CBCB-F99D-AD05-26085E6BDFA7}" dt="2025-01-22T16:45:58.433" v="24" actId="1076"/>
        <pc:sldMkLst>
          <pc:docMk/>
          <pc:sldMk cId="1818382609" sldId="4374"/>
        </pc:sldMkLst>
      </pc:sldChg>
      <pc:sldChg chg="del">
        <pc:chgData name="Erika Scarabel" userId="S::erika.scarabel@atlasinovacoes.com.br::6727fad3-0f29-480f-91fe-9c8dbbb67ed6" providerId="AD" clId="Web-{8C5B51AD-CBCB-F99D-AD05-26085E6BDFA7}" dt="2025-01-22T16:23:00.350" v="1"/>
        <pc:sldMkLst>
          <pc:docMk/>
          <pc:sldMk cId="3755629376" sldId="4375"/>
        </pc:sldMkLst>
      </pc:sldChg>
      <pc:sldChg chg="del">
        <pc:chgData name="Erika Scarabel" userId="S::erika.scarabel@atlasinovacoes.com.br::6727fad3-0f29-480f-91fe-9c8dbbb67ed6" providerId="AD" clId="Web-{8C5B51AD-CBCB-F99D-AD05-26085E6BDFA7}" dt="2025-01-22T16:22:45.646" v="0"/>
        <pc:sldMkLst>
          <pc:docMk/>
          <pc:sldMk cId="2198540538" sldId="4376"/>
        </pc:sldMkLst>
      </pc:sldChg>
      <pc:sldChg chg="del">
        <pc:chgData name="Erika Scarabel" userId="S::erika.scarabel@atlasinovacoes.com.br::6727fad3-0f29-480f-91fe-9c8dbbb67ed6" providerId="AD" clId="Web-{8C5B51AD-CBCB-F99D-AD05-26085E6BDFA7}" dt="2025-01-22T16:40:14.455" v="2"/>
        <pc:sldMkLst>
          <pc:docMk/>
          <pc:sldMk cId="763924519" sldId="4377"/>
        </pc:sldMkLst>
      </pc:sldChg>
    </pc:docChg>
  </pc:docChgLst>
  <pc:docChgLst>
    <pc:chgData name="Eduardo Mateus" userId="S::eduardo.mateus@atlasinovacoes.com.br::179cbc39-0d6c-4188-89aa-65969361b017" providerId="AD" clId="Web-{F10C3D71-9CDF-09A5-E12D-8F3B2CC5C7D7}"/>
    <pc:docChg chg="modSld">
      <pc:chgData name="Eduardo Mateus" userId="S::eduardo.mateus@atlasinovacoes.com.br::179cbc39-0d6c-4188-89aa-65969361b017" providerId="AD" clId="Web-{F10C3D71-9CDF-09A5-E12D-8F3B2CC5C7D7}" dt="2025-04-10T12:59:13.518" v="45" actId="20577"/>
      <pc:docMkLst>
        <pc:docMk/>
      </pc:docMkLst>
      <pc:sldChg chg="modSp">
        <pc:chgData name="Eduardo Mateus" userId="S::eduardo.mateus@atlasinovacoes.com.br::179cbc39-0d6c-4188-89aa-65969361b017" providerId="AD" clId="Web-{F10C3D71-9CDF-09A5-E12D-8F3B2CC5C7D7}" dt="2025-04-10T12:59:13.518" v="45" actId="20577"/>
        <pc:sldMkLst>
          <pc:docMk/>
          <pc:sldMk cId="764007586" sldId="4341"/>
        </pc:sldMkLst>
      </pc:sldChg>
    </pc:docChg>
  </pc:docChgLst>
  <pc:docChgLst>
    <pc:chgData name="Patrick Abreu" userId="S::patrick.abreu@atlasinovacoes.com.br::5baefc7c-72ec-4050-bc3c-4b38a74a635c" providerId="AD" clId="Web-{CA3A0B91-F5D8-7F8E-5F94-70F79079E1D2}"/>
    <pc:docChg chg="modSld">
      <pc:chgData name="Patrick Abreu" userId="S::patrick.abreu@atlasinovacoes.com.br::5baefc7c-72ec-4050-bc3c-4b38a74a635c" providerId="AD" clId="Web-{CA3A0B91-F5D8-7F8E-5F94-70F79079E1D2}" dt="2025-03-13T16:04:37.849" v="23" actId="20577"/>
      <pc:docMkLst>
        <pc:docMk/>
      </pc:docMkLst>
      <pc:sldChg chg="modSp">
        <pc:chgData name="Patrick Abreu" userId="S::patrick.abreu@atlasinovacoes.com.br::5baefc7c-72ec-4050-bc3c-4b38a74a635c" providerId="AD" clId="Web-{CA3A0B91-F5D8-7F8E-5F94-70F79079E1D2}" dt="2025-03-13T16:04:37.849" v="23" actId="20577"/>
        <pc:sldMkLst>
          <pc:docMk/>
          <pc:sldMk cId="1958929933" sldId="4296"/>
        </pc:sldMkLst>
      </pc:sldChg>
    </pc:docChg>
  </pc:docChgLst>
  <pc:docChgLst>
    <pc:chgData name="Maurilio Guedes" userId="S::maurilio.guedes@atlasinovacoes.com.br::f23ba40f-e9d4-4a20-97f3-d904c0ec8dc6" providerId="AD" clId="Web-{3DA73A6B-5FDA-6A33-0FAC-C2926A201487}"/>
    <pc:docChg chg="addSld">
      <pc:chgData name="Maurilio Guedes" userId="S::maurilio.guedes@atlasinovacoes.com.br::f23ba40f-e9d4-4a20-97f3-d904c0ec8dc6" providerId="AD" clId="Web-{3DA73A6B-5FDA-6A33-0FAC-C2926A201487}" dt="2025-03-14T13:13:04.121" v="11"/>
      <pc:docMkLst>
        <pc:docMk/>
      </pc:docMkLst>
      <pc:sldChg chg="new">
        <pc:chgData name="Maurilio Guedes" userId="S::maurilio.guedes@atlasinovacoes.com.br::f23ba40f-e9d4-4a20-97f3-d904c0ec8dc6" providerId="AD" clId="Web-{3DA73A6B-5FDA-6A33-0FAC-C2926A201487}" dt="2025-03-14T13:12:59.746" v="0"/>
        <pc:sldMkLst>
          <pc:docMk/>
          <pc:sldMk cId="2361233344" sldId="4388"/>
        </pc:sldMkLst>
      </pc:sldChg>
      <pc:sldChg chg="new">
        <pc:chgData name="Maurilio Guedes" userId="S::maurilio.guedes@atlasinovacoes.com.br::f23ba40f-e9d4-4a20-97f3-d904c0ec8dc6" providerId="AD" clId="Web-{3DA73A6B-5FDA-6A33-0FAC-C2926A201487}" dt="2025-03-14T13:13:01.981" v="1"/>
        <pc:sldMkLst>
          <pc:docMk/>
          <pc:sldMk cId="546073561" sldId="4389"/>
        </pc:sldMkLst>
      </pc:sldChg>
      <pc:sldChg chg="new">
        <pc:chgData name="Maurilio Guedes" userId="S::maurilio.guedes@atlasinovacoes.com.br::f23ba40f-e9d4-4a20-97f3-d904c0ec8dc6" providerId="AD" clId="Web-{3DA73A6B-5FDA-6A33-0FAC-C2926A201487}" dt="2025-03-14T13:13:02.512" v="2"/>
        <pc:sldMkLst>
          <pc:docMk/>
          <pc:sldMk cId="1900179322" sldId="4390"/>
        </pc:sldMkLst>
      </pc:sldChg>
      <pc:sldChg chg="new">
        <pc:chgData name="Maurilio Guedes" userId="S::maurilio.guedes@atlasinovacoes.com.br::f23ba40f-e9d4-4a20-97f3-d904c0ec8dc6" providerId="AD" clId="Web-{3DA73A6B-5FDA-6A33-0FAC-C2926A201487}" dt="2025-03-14T13:13:03.153" v="3"/>
        <pc:sldMkLst>
          <pc:docMk/>
          <pc:sldMk cId="2150786138" sldId="4391"/>
        </pc:sldMkLst>
      </pc:sldChg>
      <pc:sldChg chg="new">
        <pc:chgData name="Maurilio Guedes" userId="S::maurilio.guedes@atlasinovacoes.com.br::f23ba40f-e9d4-4a20-97f3-d904c0ec8dc6" providerId="AD" clId="Web-{3DA73A6B-5FDA-6A33-0FAC-C2926A201487}" dt="2025-03-14T13:13:03.465" v="4"/>
        <pc:sldMkLst>
          <pc:docMk/>
          <pc:sldMk cId="1127610800" sldId="4392"/>
        </pc:sldMkLst>
      </pc:sldChg>
      <pc:sldChg chg="new">
        <pc:chgData name="Maurilio Guedes" userId="S::maurilio.guedes@atlasinovacoes.com.br::f23ba40f-e9d4-4a20-97f3-d904c0ec8dc6" providerId="AD" clId="Web-{3DA73A6B-5FDA-6A33-0FAC-C2926A201487}" dt="2025-03-14T13:13:03.684" v="5"/>
        <pc:sldMkLst>
          <pc:docMk/>
          <pc:sldMk cId="637309352" sldId="4393"/>
        </pc:sldMkLst>
      </pc:sldChg>
      <pc:sldChg chg="new">
        <pc:chgData name="Maurilio Guedes" userId="S::maurilio.guedes@atlasinovacoes.com.br::f23ba40f-e9d4-4a20-97f3-d904c0ec8dc6" providerId="AD" clId="Web-{3DA73A6B-5FDA-6A33-0FAC-C2926A201487}" dt="2025-03-14T13:13:03.762" v="6"/>
        <pc:sldMkLst>
          <pc:docMk/>
          <pc:sldMk cId="3727566423" sldId="4394"/>
        </pc:sldMkLst>
      </pc:sldChg>
      <pc:sldChg chg="new">
        <pc:chgData name="Maurilio Guedes" userId="S::maurilio.guedes@atlasinovacoes.com.br::f23ba40f-e9d4-4a20-97f3-d904c0ec8dc6" providerId="AD" clId="Web-{3DA73A6B-5FDA-6A33-0FAC-C2926A201487}" dt="2025-03-14T13:13:03.856" v="7"/>
        <pc:sldMkLst>
          <pc:docMk/>
          <pc:sldMk cId="3082102283" sldId="4395"/>
        </pc:sldMkLst>
      </pc:sldChg>
      <pc:sldChg chg="new">
        <pc:chgData name="Maurilio Guedes" userId="S::maurilio.guedes@atlasinovacoes.com.br::f23ba40f-e9d4-4a20-97f3-d904c0ec8dc6" providerId="AD" clId="Web-{3DA73A6B-5FDA-6A33-0FAC-C2926A201487}" dt="2025-03-14T13:13:03.981" v="8"/>
        <pc:sldMkLst>
          <pc:docMk/>
          <pc:sldMk cId="457476031" sldId="4396"/>
        </pc:sldMkLst>
      </pc:sldChg>
      <pc:sldChg chg="new">
        <pc:chgData name="Maurilio Guedes" userId="S::maurilio.guedes@atlasinovacoes.com.br::f23ba40f-e9d4-4a20-97f3-d904c0ec8dc6" providerId="AD" clId="Web-{3DA73A6B-5FDA-6A33-0FAC-C2926A201487}" dt="2025-03-14T13:13:04.012" v="9"/>
        <pc:sldMkLst>
          <pc:docMk/>
          <pc:sldMk cId="3817478163" sldId="4397"/>
        </pc:sldMkLst>
      </pc:sldChg>
      <pc:sldChg chg="new">
        <pc:chgData name="Maurilio Guedes" userId="S::maurilio.guedes@atlasinovacoes.com.br::f23ba40f-e9d4-4a20-97f3-d904c0ec8dc6" providerId="AD" clId="Web-{3DA73A6B-5FDA-6A33-0FAC-C2926A201487}" dt="2025-03-14T13:13:04.074" v="10"/>
        <pc:sldMkLst>
          <pc:docMk/>
          <pc:sldMk cId="613923569" sldId="4398"/>
        </pc:sldMkLst>
      </pc:sldChg>
      <pc:sldChg chg="new">
        <pc:chgData name="Maurilio Guedes" userId="S::maurilio.guedes@atlasinovacoes.com.br::f23ba40f-e9d4-4a20-97f3-d904c0ec8dc6" providerId="AD" clId="Web-{3DA73A6B-5FDA-6A33-0FAC-C2926A201487}" dt="2025-03-14T13:13:04.121" v="11"/>
        <pc:sldMkLst>
          <pc:docMk/>
          <pc:sldMk cId="70419118" sldId="4399"/>
        </pc:sldMkLst>
      </pc:sldChg>
    </pc:docChg>
  </pc:docChgLst>
  <pc:docChgLst>
    <pc:chgData name="Eduardo Mateus" userId="S::eduardo.mateus@atlasinovacoes.com.br::179cbc39-0d6c-4188-89aa-65969361b017" providerId="AD" clId="Web-{9E01D7CB-4EA8-DFD5-359E-F876C83021FE}"/>
    <pc:docChg chg="modSld">
      <pc:chgData name="Eduardo Mateus" userId="S::eduardo.mateus@atlasinovacoes.com.br::179cbc39-0d6c-4188-89aa-65969361b017" providerId="AD" clId="Web-{9E01D7CB-4EA8-DFD5-359E-F876C83021FE}" dt="2025-04-11T20:06:55.510" v="6" actId="20577"/>
      <pc:docMkLst>
        <pc:docMk/>
      </pc:docMkLst>
      <pc:sldChg chg="modSp">
        <pc:chgData name="Eduardo Mateus" userId="S::eduardo.mateus@atlasinovacoes.com.br::179cbc39-0d6c-4188-89aa-65969361b017" providerId="AD" clId="Web-{9E01D7CB-4EA8-DFD5-359E-F876C83021FE}" dt="2025-04-11T20:06:55.510" v="6" actId="20577"/>
        <pc:sldMkLst>
          <pc:docMk/>
          <pc:sldMk cId="4260924078" sldId="4284"/>
        </pc:sldMkLst>
      </pc:sldChg>
    </pc:docChg>
  </pc:docChgLst>
  <pc:docChgLst>
    <pc:chgData name="Patrick Abreu" userId="S::patrick.abreu@atlasinovacoes.com.br::5baefc7c-72ec-4050-bc3c-4b38a74a635c" providerId="AD" clId="Web-{6B3B2ED9-8AA2-E934-E049-7618D90E828A}"/>
    <pc:docChg chg="modSld">
      <pc:chgData name="Patrick Abreu" userId="S::patrick.abreu@atlasinovacoes.com.br::5baefc7c-72ec-4050-bc3c-4b38a74a635c" providerId="AD" clId="Web-{6B3B2ED9-8AA2-E934-E049-7618D90E828A}" dt="2025-02-05T18:34:55.675" v="12"/>
      <pc:docMkLst>
        <pc:docMk/>
      </pc:docMkLst>
      <pc:sldChg chg="modSp">
        <pc:chgData name="Patrick Abreu" userId="S::patrick.abreu@atlasinovacoes.com.br::5baefc7c-72ec-4050-bc3c-4b38a74a635c" providerId="AD" clId="Web-{6B3B2ED9-8AA2-E934-E049-7618D90E828A}" dt="2025-02-05T18:34:55.675" v="12"/>
        <pc:sldMkLst>
          <pc:docMk/>
          <pc:sldMk cId="2166609073" sldId="4278"/>
        </pc:sldMkLst>
      </pc:sldChg>
      <pc:sldChg chg="modSp">
        <pc:chgData name="Patrick Abreu" userId="S::patrick.abreu@atlasinovacoes.com.br::5baefc7c-72ec-4050-bc3c-4b38a74a635c" providerId="AD" clId="Web-{6B3B2ED9-8AA2-E934-E049-7618D90E828A}" dt="2025-02-01T14:53:21.823" v="0" actId="1076"/>
        <pc:sldMkLst>
          <pc:docMk/>
          <pc:sldMk cId="3076309895" sldId="4339"/>
        </pc:sldMkLst>
      </pc:sldChg>
    </pc:docChg>
  </pc:docChgLst>
  <pc:docChgLst>
    <pc:chgData name="Breno Pereira" userId="S::breno.pereira@atlasinovacoes.com.br::f96b6d20-a906-410e-aac6-3e830d8a03f5" providerId="AD" clId="Web-{0C398FC4-8179-3420-E8E6-9495AB640B3B}"/>
    <pc:docChg chg="addSld delSld modSld">
      <pc:chgData name="Breno Pereira" userId="S::breno.pereira@atlasinovacoes.com.br::f96b6d20-a906-410e-aac6-3e830d8a03f5" providerId="AD" clId="Web-{0C398FC4-8179-3420-E8E6-9495AB640B3B}" dt="2025-02-25T16:26:33.381" v="2190" actId="20577"/>
      <pc:docMkLst>
        <pc:docMk/>
      </pc:docMkLst>
      <pc:sldChg chg="addSp modSp">
        <pc:chgData name="Breno Pereira" userId="S::breno.pereira@atlasinovacoes.com.br::f96b6d20-a906-410e-aac6-3e830d8a03f5" providerId="AD" clId="Web-{0C398FC4-8179-3420-E8E6-9495AB640B3B}" dt="2025-02-25T15:29:06.745" v="1679" actId="1076"/>
        <pc:sldMkLst>
          <pc:docMk/>
          <pc:sldMk cId="3503603352" sldId="4287"/>
        </pc:sldMkLst>
      </pc:sldChg>
      <pc:sldChg chg="addSp modSp">
        <pc:chgData name="Breno Pereira" userId="S::breno.pereira@atlasinovacoes.com.br::f96b6d20-a906-410e-aac6-3e830d8a03f5" providerId="AD" clId="Web-{0C398FC4-8179-3420-E8E6-9495AB640B3B}" dt="2025-02-25T15:31:09.764" v="1752" actId="20577"/>
        <pc:sldMkLst>
          <pc:docMk/>
          <pc:sldMk cId="3886837315" sldId="4288"/>
        </pc:sldMkLst>
      </pc:sldChg>
      <pc:sldChg chg="addSp modSp">
        <pc:chgData name="Breno Pereira" userId="S::breno.pereira@atlasinovacoes.com.br::f96b6d20-a906-410e-aac6-3e830d8a03f5" providerId="AD" clId="Web-{0C398FC4-8179-3420-E8E6-9495AB640B3B}" dt="2025-02-25T15:39:00.432" v="1981" actId="20577"/>
        <pc:sldMkLst>
          <pc:docMk/>
          <pc:sldMk cId="1958929933" sldId="4296"/>
        </pc:sldMkLst>
      </pc:sldChg>
      <pc:sldChg chg="addSp modSp">
        <pc:chgData name="Breno Pereira" userId="S::breno.pereira@atlasinovacoes.com.br::f96b6d20-a906-410e-aac6-3e830d8a03f5" providerId="AD" clId="Web-{0C398FC4-8179-3420-E8E6-9495AB640B3B}" dt="2025-02-25T14:27:40.023" v="234" actId="14100"/>
        <pc:sldMkLst>
          <pc:docMk/>
          <pc:sldMk cId="1499577454" sldId="4297"/>
        </pc:sldMkLst>
      </pc:sldChg>
      <pc:sldChg chg="modSp">
        <pc:chgData name="Breno Pereira" userId="S::breno.pereira@atlasinovacoes.com.br::f96b6d20-a906-410e-aac6-3e830d8a03f5" providerId="AD" clId="Web-{0C398FC4-8179-3420-E8E6-9495AB640B3B}" dt="2025-02-25T16:20:33.106" v="2103" actId="20577"/>
        <pc:sldMkLst>
          <pc:docMk/>
          <pc:sldMk cId="3040480734" sldId="4304"/>
        </pc:sldMkLst>
      </pc:sldChg>
      <pc:sldChg chg="modSp">
        <pc:chgData name="Breno Pereira" userId="S::breno.pereira@atlasinovacoes.com.br::f96b6d20-a906-410e-aac6-3e830d8a03f5" providerId="AD" clId="Web-{0C398FC4-8179-3420-E8E6-9495AB640B3B}" dt="2025-02-25T16:20:03.387" v="2098" actId="20577"/>
        <pc:sldMkLst>
          <pc:docMk/>
          <pc:sldMk cId="2044195705" sldId="4305"/>
        </pc:sldMkLst>
      </pc:sldChg>
      <pc:sldChg chg="modSp">
        <pc:chgData name="Breno Pereira" userId="S::breno.pereira@atlasinovacoes.com.br::f96b6d20-a906-410e-aac6-3e830d8a03f5" providerId="AD" clId="Web-{0C398FC4-8179-3420-E8E6-9495AB640B3B}" dt="2025-02-25T16:26:33.381" v="2190" actId="20577"/>
        <pc:sldMkLst>
          <pc:docMk/>
          <pc:sldMk cId="3798948360" sldId="4308"/>
        </pc:sldMkLst>
      </pc:sldChg>
      <pc:sldChg chg="modSp">
        <pc:chgData name="Breno Pereira" userId="S::breno.pereira@atlasinovacoes.com.br::f96b6d20-a906-410e-aac6-3e830d8a03f5" providerId="AD" clId="Web-{0C398FC4-8179-3420-E8E6-9495AB640B3B}" dt="2025-02-25T16:15:29.817" v="2045" actId="20577"/>
        <pc:sldMkLst>
          <pc:docMk/>
          <pc:sldMk cId="2488999999" sldId="4331"/>
        </pc:sldMkLst>
      </pc:sldChg>
      <pc:sldChg chg="modSp">
        <pc:chgData name="Breno Pereira" userId="S::breno.pereira@atlasinovacoes.com.br::f96b6d20-a906-410e-aac6-3e830d8a03f5" providerId="AD" clId="Web-{0C398FC4-8179-3420-E8E6-9495AB640B3B}" dt="2025-02-25T16:16:02.552" v="2049" actId="20577"/>
        <pc:sldMkLst>
          <pc:docMk/>
          <pc:sldMk cId="615102285" sldId="4348"/>
        </pc:sldMkLst>
      </pc:sldChg>
      <pc:sldChg chg="addSp modSp">
        <pc:chgData name="Breno Pereira" userId="S::breno.pereira@atlasinovacoes.com.br::f96b6d20-a906-410e-aac6-3e830d8a03f5" providerId="AD" clId="Web-{0C398FC4-8179-3420-E8E6-9495AB640B3B}" dt="2025-02-25T16:21:07.232" v="2110" actId="14100"/>
        <pc:sldMkLst>
          <pc:docMk/>
          <pc:sldMk cId="2965523603" sldId="4349"/>
        </pc:sldMkLst>
      </pc:sldChg>
      <pc:sldChg chg="del">
        <pc:chgData name="Breno Pereira" userId="S::breno.pereira@atlasinovacoes.com.br::f96b6d20-a906-410e-aac6-3e830d8a03f5" providerId="AD" clId="Web-{0C398FC4-8179-3420-E8E6-9495AB640B3B}" dt="2025-02-25T15:27:26.539" v="1665"/>
        <pc:sldMkLst>
          <pc:docMk/>
          <pc:sldMk cId="2504144665" sldId="4358"/>
        </pc:sldMkLst>
      </pc:sldChg>
      <pc:sldChg chg="addSp modSp">
        <pc:chgData name="Breno Pereira" userId="S::breno.pereira@atlasinovacoes.com.br::f96b6d20-a906-410e-aac6-3e830d8a03f5" providerId="AD" clId="Web-{0C398FC4-8179-3420-E8E6-9495AB640B3B}" dt="2025-02-25T14:54:07.190" v="776" actId="20577"/>
        <pc:sldMkLst>
          <pc:docMk/>
          <pc:sldMk cId="1294480673" sldId="4359"/>
        </pc:sldMkLst>
      </pc:sldChg>
      <pc:sldChg chg="addSp delSp modSp">
        <pc:chgData name="Breno Pereira" userId="S::breno.pereira@atlasinovacoes.com.br::f96b6d20-a906-410e-aac6-3e830d8a03f5" providerId="AD" clId="Web-{0C398FC4-8179-3420-E8E6-9495AB640B3B}" dt="2025-02-25T16:14:34.300" v="2025"/>
        <pc:sldMkLst>
          <pc:docMk/>
          <pc:sldMk cId="1818382609" sldId="4374"/>
        </pc:sldMkLst>
      </pc:sldChg>
      <pc:sldChg chg="addSp delSp modSp new">
        <pc:chgData name="Breno Pereira" userId="S::breno.pereira@atlasinovacoes.com.br::f96b6d20-a906-410e-aac6-3e830d8a03f5" providerId="AD" clId="Web-{0C398FC4-8179-3420-E8E6-9495AB640B3B}" dt="2025-02-25T14:41:33.779" v="515" actId="1076"/>
        <pc:sldMkLst>
          <pc:docMk/>
          <pc:sldMk cId="3877925208" sldId="4375"/>
        </pc:sldMkLst>
      </pc:sldChg>
      <pc:sldChg chg="add replId">
        <pc:chgData name="Breno Pereira" userId="S::breno.pereira@atlasinovacoes.com.br::f96b6d20-a906-410e-aac6-3e830d8a03f5" providerId="AD" clId="Web-{0C398FC4-8179-3420-E8E6-9495AB640B3B}" dt="2025-02-25T14:32:31.890" v="237"/>
        <pc:sldMkLst>
          <pc:docMk/>
          <pc:sldMk cId="2725502311" sldId="4376"/>
        </pc:sldMkLst>
      </pc:sldChg>
      <pc:sldChg chg="add replId">
        <pc:chgData name="Breno Pereira" userId="S::breno.pereira@atlasinovacoes.com.br::f96b6d20-a906-410e-aac6-3e830d8a03f5" providerId="AD" clId="Web-{0C398FC4-8179-3420-E8E6-9495AB640B3B}" dt="2025-02-25T14:32:42.906" v="238"/>
        <pc:sldMkLst>
          <pc:docMk/>
          <pc:sldMk cId="2178697077" sldId="4377"/>
        </pc:sldMkLst>
      </pc:sldChg>
      <pc:sldChg chg="addSp delSp modSp new">
        <pc:chgData name="Breno Pereira" userId="S::breno.pereira@atlasinovacoes.com.br::f96b6d20-a906-410e-aac6-3e830d8a03f5" providerId="AD" clId="Web-{0C398FC4-8179-3420-E8E6-9495AB640B3B}" dt="2025-02-25T15:25:29.645" v="1664" actId="20577"/>
        <pc:sldMkLst>
          <pc:docMk/>
          <pc:sldMk cId="2479076444" sldId="4378"/>
        </pc:sldMkLst>
      </pc:sldChg>
    </pc:docChg>
  </pc:docChgLst>
  <pc:docChgLst>
    <pc:chgData name="Eduardo Mateus" userId="S::eduardo.mateus@atlasinovacoes.com.br::179cbc39-0d6c-4188-89aa-65969361b017" providerId="AD" clId="Web-{E2C9A6DE-0CA3-BDAE-5FF2-3270D811169A}"/>
    <pc:docChg chg="addSld delSld modSld">
      <pc:chgData name="Eduardo Mateus" userId="S::eduardo.mateus@atlasinovacoes.com.br::179cbc39-0d6c-4188-89aa-65969361b017" providerId="AD" clId="Web-{E2C9A6DE-0CA3-BDAE-5FF2-3270D811169A}" dt="2025-04-03T13:45:25.435" v="362" actId="20577"/>
      <pc:docMkLst>
        <pc:docMk/>
      </pc:docMkLst>
      <pc:sldChg chg="modSp">
        <pc:chgData name="Eduardo Mateus" userId="S::eduardo.mateus@atlasinovacoes.com.br::179cbc39-0d6c-4188-89aa-65969361b017" providerId="AD" clId="Web-{E2C9A6DE-0CA3-BDAE-5FF2-3270D811169A}" dt="2025-04-03T13:45:25.435" v="362" actId="20577"/>
        <pc:sldMkLst>
          <pc:docMk/>
          <pc:sldMk cId="1499577454" sldId="4297"/>
        </pc:sldMkLst>
      </pc:sldChg>
      <pc:sldChg chg="modSp">
        <pc:chgData name="Eduardo Mateus" userId="S::eduardo.mateus@atlasinovacoes.com.br::179cbc39-0d6c-4188-89aa-65969361b017" providerId="AD" clId="Web-{E2C9A6DE-0CA3-BDAE-5FF2-3270D811169A}" dt="2025-04-03T13:35:07.795" v="341" actId="14100"/>
        <pc:sldMkLst>
          <pc:docMk/>
          <pc:sldMk cId="831636020" sldId="4315"/>
        </pc:sldMkLst>
      </pc:sldChg>
      <pc:sldChg chg="addSp modSp">
        <pc:chgData name="Eduardo Mateus" userId="S::eduardo.mateus@atlasinovacoes.com.br::179cbc39-0d6c-4188-89aa-65969361b017" providerId="AD" clId="Web-{E2C9A6DE-0CA3-BDAE-5FF2-3270D811169A}" dt="2025-04-03T12:33:38.714" v="27" actId="20577"/>
        <pc:sldMkLst>
          <pc:docMk/>
          <pc:sldMk cId="1818382609" sldId="4374"/>
        </pc:sldMkLst>
      </pc:sldChg>
      <pc:sldChg chg="addSp modSp">
        <pc:chgData name="Eduardo Mateus" userId="S::eduardo.mateus@atlasinovacoes.com.br::179cbc39-0d6c-4188-89aa-65969361b017" providerId="AD" clId="Web-{E2C9A6DE-0CA3-BDAE-5FF2-3270D811169A}" dt="2025-04-03T13:39:42.911" v="357" actId="20577"/>
        <pc:sldMkLst>
          <pc:docMk/>
          <pc:sldMk cId="979134608" sldId="4400"/>
        </pc:sldMkLst>
      </pc:sldChg>
      <pc:sldChg chg="modSp">
        <pc:chgData name="Eduardo Mateus" userId="S::eduardo.mateus@atlasinovacoes.com.br::179cbc39-0d6c-4188-89aa-65969361b017" providerId="AD" clId="Web-{E2C9A6DE-0CA3-BDAE-5FF2-3270D811169A}" dt="2025-04-03T12:54:37.065" v="294" actId="20577"/>
        <pc:sldMkLst>
          <pc:docMk/>
          <pc:sldMk cId="46444834" sldId="4401"/>
        </pc:sldMkLst>
      </pc:sldChg>
      <pc:sldChg chg="modSp del">
        <pc:chgData name="Eduardo Mateus" userId="S::eduardo.mateus@atlasinovacoes.com.br::179cbc39-0d6c-4188-89aa-65969361b017" providerId="AD" clId="Web-{E2C9A6DE-0CA3-BDAE-5FF2-3270D811169A}" dt="2025-04-03T13:13:18.019" v="329"/>
        <pc:sldMkLst>
          <pc:docMk/>
          <pc:sldMk cId="2272567373" sldId="4402"/>
        </pc:sldMkLst>
      </pc:sldChg>
      <pc:sldChg chg="delSp modSp add replId">
        <pc:chgData name="Eduardo Mateus" userId="S::eduardo.mateus@atlasinovacoes.com.br::179cbc39-0d6c-4188-89aa-65969361b017" providerId="AD" clId="Web-{E2C9A6DE-0CA3-BDAE-5FF2-3270D811169A}" dt="2025-04-03T13:33:55.574" v="333"/>
        <pc:sldMkLst>
          <pc:docMk/>
          <pc:sldMk cId="4147707849" sldId="4402"/>
        </pc:sldMkLst>
      </pc:sldChg>
      <pc:sldChg chg="new del">
        <pc:chgData name="Eduardo Mateus" userId="S::eduardo.mateus@atlasinovacoes.com.br::179cbc39-0d6c-4188-89aa-65969361b017" providerId="AD" clId="Web-{E2C9A6DE-0CA3-BDAE-5FF2-3270D811169A}" dt="2025-04-03T12:36:05.017" v="48"/>
        <pc:sldMkLst>
          <pc:docMk/>
          <pc:sldMk cId="1216874729" sldId="4403"/>
        </pc:sldMkLst>
      </pc:sldChg>
    </pc:docChg>
  </pc:docChgLst>
  <pc:docChgLst>
    <pc:chgData name="Karine Duarte" userId="S::karine.duarte@atlasinovacoes.com.br::5403809d-7d08-4221-b5a3-e67aa5a70fc1" providerId="AD" clId="Web-{F36E61CB-8F98-6D82-492B-E6F7CECD2A58}"/>
    <pc:docChg chg="modSld">
      <pc:chgData name="Karine Duarte" userId="S::karine.duarte@atlasinovacoes.com.br::5403809d-7d08-4221-b5a3-e67aa5a70fc1" providerId="AD" clId="Web-{F36E61CB-8F98-6D82-492B-E6F7CECD2A58}" dt="2025-05-29T18:22:09.417" v="9" actId="20577"/>
      <pc:docMkLst>
        <pc:docMk/>
      </pc:docMkLst>
      <pc:sldChg chg="modSp">
        <pc:chgData name="Karine Duarte" userId="S::karine.duarte@atlasinovacoes.com.br::5403809d-7d08-4221-b5a3-e67aa5a70fc1" providerId="AD" clId="Web-{F36E61CB-8F98-6D82-492B-E6F7CECD2A58}" dt="2025-05-29T17:05:31.227" v="1"/>
        <pc:sldMkLst>
          <pc:docMk/>
          <pc:sldMk cId="4260924078" sldId="4284"/>
        </pc:sldMkLst>
      </pc:sldChg>
      <pc:sldChg chg="modSp">
        <pc:chgData name="Karine Duarte" userId="S::karine.duarte@atlasinovacoes.com.br::5403809d-7d08-4221-b5a3-e67aa5a70fc1" providerId="AD" clId="Web-{F36E61CB-8F98-6D82-492B-E6F7CECD2A58}" dt="2025-05-29T14:47:52.238" v="0" actId="1076"/>
        <pc:sldMkLst>
          <pc:docMk/>
          <pc:sldMk cId="340318779" sldId="4370"/>
        </pc:sldMkLst>
      </pc:sldChg>
      <pc:sldChg chg="modSp">
        <pc:chgData name="Karine Duarte" userId="S::karine.duarte@atlasinovacoes.com.br::5403809d-7d08-4221-b5a3-e67aa5a70fc1" providerId="AD" clId="Web-{F36E61CB-8F98-6D82-492B-E6F7CECD2A58}" dt="2025-05-29T17:05:31.227" v="1"/>
        <pc:sldMkLst>
          <pc:docMk/>
          <pc:sldMk cId="1818382609" sldId="4374"/>
        </pc:sldMkLst>
      </pc:sldChg>
      <pc:sldChg chg="modSp">
        <pc:chgData name="Karine Duarte" userId="S::karine.duarte@atlasinovacoes.com.br::5403809d-7d08-4221-b5a3-e67aa5a70fc1" providerId="AD" clId="Web-{F36E61CB-8F98-6D82-492B-E6F7CECD2A58}" dt="2025-05-29T17:05:31.227" v="1"/>
        <pc:sldMkLst>
          <pc:docMk/>
          <pc:sldMk cId="979134608" sldId="4400"/>
        </pc:sldMkLst>
      </pc:sldChg>
      <pc:sldChg chg="modSp">
        <pc:chgData name="Karine Duarte" userId="S::karine.duarte@atlasinovacoes.com.br::5403809d-7d08-4221-b5a3-e67aa5a70fc1" providerId="AD" clId="Web-{F36E61CB-8F98-6D82-492B-E6F7CECD2A58}" dt="2025-05-29T17:05:31.227" v="1"/>
        <pc:sldMkLst>
          <pc:docMk/>
          <pc:sldMk cId="46444834" sldId="4401"/>
        </pc:sldMkLst>
      </pc:sldChg>
      <pc:sldChg chg="modSp">
        <pc:chgData name="Karine Duarte" userId="S::karine.duarte@atlasinovacoes.com.br::5403809d-7d08-4221-b5a3-e67aa5a70fc1" providerId="AD" clId="Web-{F36E61CB-8F98-6D82-492B-E6F7CECD2A58}" dt="2025-05-29T18:22:09.417" v="9" actId="20577"/>
        <pc:sldMkLst>
          <pc:docMk/>
          <pc:sldMk cId="4147707849" sldId="4402"/>
        </pc:sldMkLst>
      </pc:sldChg>
    </pc:docChg>
  </pc:docChgLst>
  <pc:docChgLst>
    <pc:chgData name="Maurilio Guedes" userId="S::maurilio.guedes@atlasinovacoes.com.br::f23ba40f-e9d4-4a20-97f3-d904c0ec8dc6" providerId="AD" clId="Web-{4B1AC684-77AE-2827-D9CB-60DD4688E9AF}"/>
    <pc:docChg chg="modSld">
      <pc:chgData name="Maurilio Guedes" userId="S::maurilio.guedes@atlasinovacoes.com.br::f23ba40f-e9d4-4a20-97f3-d904c0ec8dc6" providerId="AD" clId="Web-{4B1AC684-77AE-2827-D9CB-60DD4688E9AF}" dt="2025-04-10T20:32:42.609" v="0" actId="20577"/>
      <pc:docMkLst>
        <pc:docMk/>
      </pc:docMkLst>
      <pc:sldChg chg="modSp">
        <pc:chgData name="Maurilio Guedes" userId="S::maurilio.guedes@atlasinovacoes.com.br::f23ba40f-e9d4-4a20-97f3-d904c0ec8dc6" providerId="AD" clId="Web-{4B1AC684-77AE-2827-D9CB-60DD4688E9AF}" dt="2025-04-10T20:32:42.609" v="0" actId="20577"/>
        <pc:sldMkLst>
          <pc:docMk/>
          <pc:sldMk cId="1528331628" sldId="4386"/>
        </pc:sldMkLst>
      </pc:sldChg>
    </pc:docChg>
  </pc:docChgLst>
  <pc:docChgLst>
    <pc:chgData name="Matheus Gabriel" userId="S::matheus.gabriel@atlasinovacoes.com.br::f6e3af96-bb92-4c2c-94b1-3a86a8e5020f" providerId="AD" clId="Web-{A32B304A-096A-D44F-A363-ED2419ED22A4}"/>
    <pc:docChg chg="addSld modSld sldOrd">
      <pc:chgData name="Matheus Gabriel" userId="S::matheus.gabriel@atlasinovacoes.com.br::f6e3af96-bb92-4c2c-94b1-3a86a8e5020f" providerId="AD" clId="Web-{A32B304A-096A-D44F-A363-ED2419ED22A4}" dt="2025-03-02T20:48:41.074" v="164" actId="20577"/>
      <pc:docMkLst>
        <pc:docMk/>
      </pc:docMkLst>
      <pc:sldChg chg="addSp delSp modSp add replId">
        <pc:chgData name="Matheus Gabriel" userId="S::matheus.gabriel@atlasinovacoes.com.br::f6e3af96-bb92-4c2c-94b1-3a86a8e5020f" providerId="AD" clId="Web-{A32B304A-096A-D44F-A363-ED2419ED22A4}" dt="2025-03-02T20:18:44.757" v="89"/>
        <pc:sldMkLst>
          <pc:docMk/>
          <pc:sldMk cId="2187894853" sldId="4385"/>
        </pc:sldMkLst>
      </pc:sldChg>
      <pc:sldChg chg="addSp delSp modSp add replId">
        <pc:chgData name="Matheus Gabriel" userId="S::matheus.gabriel@atlasinovacoes.com.br::f6e3af96-bb92-4c2c-94b1-3a86a8e5020f" providerId="AD" clId="Web-{A32B304A-096A-D44F-A363-ED2419ED22A4}" dt="2025-03-02T20:17:56.241" v="82" actId="1076"/>
        <pc:sldMkLst>
          <pc:docMk/>
          <pc:sldMk cId="1528331628" sldId="4386"/>
        </pc:sldMkLst>
      </pc:sldChg>
      <pc:sldChg chg="addSp delSp modSp add ord replId">
        <pc:chgData name="Matheus Gabriel" userId="S::matheus.gabriel@atlasinovacoes.com.br::f6e3af96-bb92-4c2c-94b1-3a86a8e5020f" providerId="AD" clId="Web-{A32B304A-096A-D44F-A363-ED2419ED22A4}" dt="2025-03-02T20:48:41.074" v="164" actId="20577"/>
        <pc:sldMkLst>
          <pc:docMk/>
          <pc:sldMk cId="1547409528" sldId="4387"/>
        </pc:sldMkLst>
      </pc:sldChg>
    </pc:docChg>
  </pc:docChgLst>
  <pc:docChgLst>
    <pc:chgData name="Eduardo Mateus" userId="S::eduardo.mateus@atlasinovacoes.com.br::179cbc39-0d6c-4188-89aa-65969361b017" providerId="AD" clId="Web-{1E3AE7FA-FF0E-C6AC-279B-1F9F3ADA345C}"/>
    <pc:docChg chg="addSld delSld modSld">
      <pc:chgData name="Eduardo Mateus" userId="S::eduardo.mateus@atlasinovacoes.com.br::179cbc39-0d6c-4188-89aa-65969361b017" providerId="AD" clId="Web-{1E3AE7FA-FF0E-C6AC-279B-1F9F3ADA345C}" dt="2025-04-01T20:40:10.846" v="2729" actId="20577"/>
      <pc:docMkLst>
        <pc:docMk/>
      </pc:docMkLst>
      <pc:sldChg chg="addSp delSp modSp">
        <pc:chgData name="Eduardo Mateus" userId="S::eduardo.mateus@atlasinovacoes.com.br::179cbc39-0d6c-4188-89aa-65969361b017" providerId="AD" clId="Web-{1E3AE7FA-FF0E-C6AC-279B-1F9F3ADA345C}" dt="2025-04-01T16:00:20.749" v="967" actId="14100"/>
        <pc:sldMkLst>
          <pc:docMk/>
          <pc:sldMk cId="4284601085" sldId="4205"/>
        </pc:sldMkLst>
      </pc:sldChg>
      <pc:sldChg chg="modSp del">
        <pc:chgData name="Eduardo Mateus" userId="S::eduardo.mateus@atlasinovacoes.com.br::179cbc39-0d6c-4188-89aa-65969361b017" providerId="AD" clId="Web-{1E3AE7FA-FF0E-C6AC-279B-1F9F3ADA345C}" dt="2025-04-01T16:56:12.798" v="1232"/>
        <pc:sldMkLst>
          <pc:docMk/>
          <pc:sldMk cId="2166609073" sldId="4278"/>
        </pc:sldMkLst>
      </pc:sldChg>
      <pc:sldChg chg="addSp delSp modSp">
        <pc:chgData name="Eduardo Mateus" userId="S::eduardo.mateus@atlasinovacoes.com.br::179cbc39-0d6c-4188-89aa-65969361b017" providerId="AD" clId="Web-{1E3AE7FA-FF0E-C6AC-279B-1F9F3ADA345C}" dt="2025-04-01T17:01:51.792" v="1351" actId="20577"/>
        <pc:sldMkLst>
          <pc:docMk/>
          <pc:sldMk cId="2682022762" sldId="4279"/>
        </pc:sldMkLst>
      </pc:sldChg>
      <pc:sldChg chg="modSp del">
        <pc:chgData name="Eduardo Mateus" userId="S::eduardo.mateus@atlasinovacoes.com.br::179cbc39-0d6c-4188-89aa-65969361b017" providerId="AD" clId="Web-{1E3AE7FA-FF0E-C6AC-279B-1F9F3ADA345C}" dt="2025-04-01T17:02:05.151" v="1352"/>
        <pc:sldMkLst>
          <pc:docMk/>
          <pc:sldMk cId="258014111" sldId="4281"/>
        </pc:sldMkLst>
      </pc:sldChg>
      <pc:sldChg chg="addSp delSp modSp">
        <pc:chgData name="Eduardo Mateus" userId="S::eduardo.mateus@atlasinovacoes.com.br::179cbc39-0d6c-4188-89aa-65969361b017" providerId="AD" clId="Web-{1E3AE7FA-FF0E-C6AC-279B-1F9F3ADA345C}" dt="2025-04-01T17:21:26.097" v="1608" actId="20577"/>
        <pc:sldMkLst>
          <pc:docMk/>
          <pc:sldMk cId="530480798" sldId="4282"/>
        </pc:sldMkLst>
      </pc:sldChg>
      <pc:sldChg chg="addSp delSp modSp">
        <pc:chgData name="Eduardo Mateus" userId="S::eduardo.mateus@atlasinovacoes.com.br::179cbc39-0d6c-4188-89aa-65969361b017" providerId="AD" clId="Web-{1E3AE7FA-FF0E-C6AC-279B-1F9F3ADA345C}" dt="2025-04-01T17:28:19.281" v="1724" actId="20577"/>
        <pc:sldMkLst>
          <pc:docMk/>
          <pc:sldMk cId="4260924078" sldId="4284"/>
        </pc:sldMkLst>
      </pc:sldChg>
      <pc:sldChg chg="del">
        <pc:chgData name="Eduardo Mateus" userId="S::eduardo.mateus@atlasinovacoes.com.br::179cbc39-0d6c-4188-89aa-65969361b017" providerId="AD" clId="Web-{1E3AE7FA-FF0E-C6AC-279B-1F9F3ADA345C}" dt="2025-04-01T17:28:23.437" v="1725"/>
        <pc:sldMkLst>
          <pc:docMk/>
          <pc:sldMk cId="632263615" sldId="4286"/>
        </pc:sldMkLst>
      </pc:sldChg>
      <pc:sldChg chg="del">
        <pc:chgData name="Eduardo Mateus" userId="S::eduardo.mateus@atlasinovacoes.com.br::179cbc39-0d6c-4188-89aa-65969361b017" providerId="AD" clId="Web-{1E3AE7FA-FF0E-C6AC-279B-1F9F3ADA345C}" dt="2025-04-01T17:28:28.094" v="1726"/>
        <pc:sldMkLst>
          <pc:docMk/>
          <pc:sldMk cId="3503603352" sldId="4287"/>
        </pc:sldMkLst>
      </pc:sldChg>
      <pc:sldChg chg="modSp">
        <pc:chgData name="Eduardo Mateus" userId="S::eduardo.mateus@atlasinovacoes.com.br::179cbc39-0d6c-4188-89aa-65969361b017" providerId="AD" clId="Web-{1E3AE7FA-FF0E-C6AC-279B-1F9F3ADA345C}" dt="2025-04-01T20:12:04.190" v="2195" actId="1076"/>
        <pc:sldMkLst>
          <pc:docMk/>
          <pc:sldMk cId="876524526" sldId="4293"/>
        </pc:sldMkLst>
      </pc:sldChg>
      <pc:sldChg chg="del">
        <pc:chgData name="Eduardo Mateus" userId="S::eduardo.mateus@atlasinovacoes.com.br::179cbc39-0d6c-4188-89aa-65969361b017" providerId="AD" clId="Web-{1E3AE7FA-FF0E-C6AC-279B-1F9F3ADA345C}" dt="2025-04-01T20:24:27.555" v="2503"/>
        <pc:sldMkLst>
          <pc:docMk/>
          <pc:sldMk cId="2635081572" sldId="4294"/>
        </pc:sldMkLst>
      </pc:sldChg>
      <pc:sldChg chg="addSp delSp modSp">
        <pc:chgData name="Eduardo Mateus" userId="S::eduardo.mateus@atlasinovacoes.com.br::179cbc39-0d6c-4188-89aa-65969361b017" providerId="AD" clId="Web-{1E3AE7FA-FF0E-C6AC-279B-1F9F3ADA345C}" dt="2025-04-01T20:24:11.460" v="2502" actId="20577"/>
        <pc:sldMkLst>
          <pc:docMk/>
          <pc:sldMk cId="4144689899" sldId="4295"/>
        </pc:sldMkLst>
      </pc:sldChg>
      <pc:sldChg chg="modSp del">
        <pc:chgData name="Eduardo Mateus" userId="S::eduardo.mateus@atlasinovacoes.com.br::179cbc39-0d6c-4188-89aa-65969361b017" providerId="AD" clId="Web-{1E3AE7FA-FF0E-C6AC-279B-1F9F3ADA345C}" dt="2025-04-01T20:32:13.192" v="2644"/>
        <pc:sldMkLst>
          <pc:docMk/>
          <pc:sldMk cId="1958929933" sldId="4296"/>
        </pc:sldMkLst>
      </pc:sldChg>
      <pc:sldChg chg="addSp delSp modSp">
        <pc:chgData name="Eduardo Mateus" userId="S::eduardo.mateus@atlasinovacoes.com.br::179cbc39-0d6c-4188-89aa-65969361b017" providerId="AD" clId="Web-{1E3AE7FA-FF0E-C6AC-279B-1F9F3ADA345C}" dt="2025-04-01T20:32:05.723" v="2643" actId="14100"/>
        <pc:sldMkLst>
          <pc:docMk/>
          <pc:sldMk cId="1499577454" sldId="4297"/>
        </pc:sldMkLst>
      </pc:sldChg>
      <pc:sldChg chg="addSp delSp modSp">
        <pc:chgData name="Eduardo Mateus" userId="S::eduardo.mateus@atlasinovacoes.com.br::179cbc39-0d6c-4188-89aa-65969361b017" providerId="AD" clId="Web-{1E3AE7FA-FF0E-C6AC-279B-1F9F3ADA345C}" dt="2025-04-01T16:55:16.750" v="1230" actId="20577"/>
        <pc:sldMkLst>
          <pc:docMk/>
          <pc:sldMk cId="283011175" sldId="4338"/>
        </pc:sldMkLst>
      </pc:sldChg>
      <pc:sldChg chg="modSp add del">
        <pc:chgData name="Eduardo Mateus" userId="S::eduardo.mateus@atlasinovacoes.com.br::179cbc39-0d6c-4188-89aa-65969361b017" providerId="AD" clId="Web-{1E3AE7FA-FF0E-C6AC-279B-1F9F3ADA345C}" dt="2025-04-01T16:00:21.187" v="968"/>
        <pc:sldMkLst>
          <pc:docMk/>
          <pc:sldMk cId="3076309895" sldId="4339"/>
        </pc:sldMkLst>
      </pc:sldChg>
      <pc:sldChg chg="del">
        <pc:chgData name="Eduardo Mateus" userId="S::eduardo.mateus@atlasinovacoes.com.br::179cbc39-0d6c-4188-89aa-65969361b017" providerId="AD" clId="Web-{1E3AE7FA-FF0E-C6AC-279B-1F9F3ADA345C}" dt="2025-04-01T17:21:29.628" v="1609"/>
        <pc:sldMkLst>
          <pc:docMk/>
          <pc:sldMk cId="3214332931" sldId="4340"/>
        </pc:sldMkLst>
      </pc:sldChg>
      <pc:sldChg chg="del">
        <pc:chgData name="Eduardo Mateus" userId="S::eduardo.mateus@atlasinovacoes.com.br::179cbc39-0d6c-4188-89aa-65969361b017" providerId="AD" clId="Web-{1E3AE7FA-FF0E-C6AC-279B-1F9F3ADA345C}" dt="2025-04-01T20:21:39.862" v="2464"/>
        <pc:sldMkLst>
          <pc:docMk/>
          <pc:sldMk cId="4138282174" sldId="4355"/>
        </pc:sldMkLst>
      </pc:sldChg>
      <pc:sldChg chg="del">
        <pc:chgData name="Eduardo Mateus" userId="S::eduardo.mateus@atlasinovacoes.com.br::179cbc39-0d6c-4188-89aa-65969361b017" providerId="AD" clId="Web-{1E3AE7FA-FF0E-C6AC-279B-1F9F3ADA345C}" dt="2025-04-01T16:56:06.767" v="1231"/>
        <pc:sldMkLst>
          <pc:docMk/>
          <pc:sldMk cId="1294480673" sldId="4359"/>
        </pc:sldMkLst>
      </pc:sldChg>
      <pc:sldChg chg="del">
        <pc:chgData name="Eduardo Mateus" userId="S::eduardo.mateus@atlasinovacoes.com.br::179cbc39-0d6c-4188-89aa-65969361b017" providerId="AD" clId="Web-{1E3AE7FA-FF0E-C6AC-279B-1F9F3ADA345C}" dt="2025-04-01T20:21:43.269" v="2465"/>
        <pc:sldMkLst>
          <pc:docMk/>
          <pc:sldMk cId="2725502311" sldId="4376"/>
        </pc:sldMkLst>
      </pc:sldChg>
      <pc:sldChg chg="addSp delSp modSp add replId">
        <pc:chgData name="Eduardo Mateus" userId="S::eduardo.mateus@atlasinovacoes.com.br::179cbc39-0d6c-4188-89aa-65969361b017" providerId="AD" clId="Web-{1E3AE7FA-FF0E-C6AC-279B-1F9F3ADA345C}" dt="2025-04-01T20:40:10.846" v="2729" actId="20577"/>
        <pc:sldMkLst>
          <pc:docMk/>
          <pc:sldMk cId="979134608" sldId="4400"/>
        </pc:sldMkLst>
      </pc:sldChg>
      <pc:sldChg chg="modSp add replId">
        <pc:chgData name="Eduardo Mateus" userId="S::eduardo.mateus@atlasinovacoes.com.br::179cbc39-0d6c-4188-89aa-65969361b017" providerId="AD" clId="Web-{1E3AE7FA-FF0E-C6AC-279B-1F9F3ADA345C}" dt="2025-04-01T15:11:33.654" v="709" actId="20577"/>
        <pc:sldMkLst>
          <pc:docMk/>
          <pc:sldMk cId="2272567373" sldId="4402"/>
        </pc:sldMkLst>
      </pc:sldChg>
      <pc:sldChg chg="new del">
        <pc:chgData name="Eduardo Mateus" userId="S::eduardo.mateus@atlasinovacoes.com.br::179cbc39-0d6c-4188-89aa-65969361b017" providerId="AD" clId="Web-{1E3AE7FA-FF0E-C6AC-279B-1F9F3ADA345C}" dt="2025-04-01T20:11:26.955" v="2194"/>
        <pc:sldMkLst>
          <pc:docMk/>
          <pc:sldMk cId="1759917720" sldId="4403"/>
        </pc:sldMkLst>
      </pc:sldChg>
      <pc:sldChg chg="new del">
        <pc:chgData name="Eduardo Mateus" userId="S::eduardo.mateus@atlasinovacoes.com.br::179cbc39-0d6c-4188-89aa-65969361b017" providerId="AD" clId="Web-{1E3AE7FA-FF0E-C6AC-279B-1F9F3ADA345C}" dt="2025-04-01T19:34:45.863" v="1841"/>
        <pc:sldMkLst>
          <pc:docMk/>
          <pc:sldMk cId="4291208554" sldId="4404"/>
        </pc:sldMkLst>
      </pc:sldChg>
    </pc:docChg>
  </pc:docChgLst>
  <pc:docChgLst>
    <pc:chgData name="Eduardo Mateus" userId="S::eduardo.mateus@atlasinovacoes.com.br::179cbc39-0d6c-4188-89aa-65969361b017" providerId="AD" clId="Web-{665C71C8-19EC-4A53-027E-D0D8BACE7F81}"/>
    <pc:docChg chg="modSld sldOrd">
      <pc:chgData name="Eduardo Mateus" userId="S::eduardo.mateus@atlasinovacoes.com.br::179cbc39-0d6c-4188-89aa-65969361b017" providerId="AD" clId="Web-{665C71C8-19EC-4A53-027E-D0D8BACE7F81}" dt="2025-04-11T22:04:51.438" v="1328" actId="14100"/>
      <pc:docMkLst>
        <pc:docMk/>
      </pc:docMkLst>
      <pc:sldChg chg="modSp">
        <pc:chgData name="Eduardo Mateus" userId="S::eduardo.mateus@atlasinovacoes.com.br::179cbc39-0d6c-4188-89aa-65969361b017" providerId="AD" clId="Web-{665C71C8-19EC-4A53-027E-D0D8BACE7F81}" dt="2025-04-11T21:23:24.771" v="5" actId="20577"/>
        <pc:sldMkLst>
          <pc:docMk/>
          <pc:sldMk cId="2682022762" sldId="4279"/>
        </pc:sldMkLst>
      </pc:sldChg>
      <pc:sldChg chg="modSp">
        <pc:chgData name="Eduardo Mateus" userId="S::eduardo.mateus@atlasinovacoes.com.br::179cbc39-0d6c-4188-89aa-65969361b017" providerId="AD" clId="Web-{665C71C8-19EC-4A53-027E-D0D8BACE7F81}" dt="2025-04-11T21:23:41.459" v="7" actId="20577"/>
        <pc:sldMkLst>
          <pc:docMk/>
          <pc:sldMk cId="4260924078" sldId="4284"/>
        </pc:sldMkLst>
      </pc:sldChg>
      <pc:sldChg chg="modSp">
        <pc:chgData name="Eduardo Mateus" userId="S::eduardo.mateus@atlasinovacoes.com.br::179cbc39-0d6c-4188-89aa-65969361b017" providerId="AD" clId="Web-{665C71C8-19EC-4A53-027E-D0D8BACE7F81}" dt="2025-04-11T21:53:33.125" v="1093" actId="20577"/>
        <pc:sldMkLst>
          <pc:docMk/>
          <pc:sldMk cId="876524526" sldId="4293"/>
        </pc:sldMkLst>
      </pc:sldChg>
      <pc:sldChg chg="modSp">
        <pc:chgData name="Eduardo Mateus" userId="S::eduardo.mateus@atlasinovacoes.com.br::179cbc39-0d6c-4188-89aa-65969361b017" providerId="AD" clId="Web-{665C71C8-19EC-4A53-027E-D0D8BACE7F81}" dt="2025-04-11T21:55:05.473" v="1117" actId="20577"/>
        <pc:sldMkLst>
          <pc:docMk/>
          <pc:sldMk cId="1499577454" sldId="4297"/>
        </pc:sldMkLst>
      </pc:sldChg>
      <pc:sldChg chg="modSp">
        <pc:chgData name="Eduardo Mateus" userId="S::eduardo.mateus@atlasinovacoes.com.br::179cbc39-0d6c-4188-89aa-65969361b017" providerId="AD" clId="Web-{665C71C8-19EC-4A53-027E-D0D8BACE7F81}" dt="2025-04-11T21:55:10.598" v="1120" actId="20577"/>
        <pc:sldMkLst>
          <pc:docMk/>
          <pc:sldMk cId="1310326496" sldId="4298"/>
        </pc:sldMkLst>
      </pc:sldChg>
      <pc:sldChg chg="modSp">
        <pc:chgData name="Eduardo Mateus" userId="S::eduardo.mateus@atlasinovacoes.com.br::179cbc39-0d6c-4188-89aa-65969361b017" providerId="AD" clId="Web-{665C71C8-19EC-4A53-027E-D0D8BACE7F81}" dt="2025-04-11T22:00:37.270" v="1234" actId="20577"/>
        <pc:sldMkLst>
          <pc:docMk/>
          <pc:sldMk cId="3040480734" sldId="4304"/>
        </pc:sldMkLst>
      </pc:sldChg>
      <pc:sldChg chg="modSp">
        <pc:chgData name="Eduardo Mateus" userId="S::eduardo.mateus@atlasinovacoes.com.br::179cbc39-0d6c-4188-89aa-65969361b017" providerId="AD" clId="Web-{665C71C8-19EC-4A53-027E-D0D8BACE7F81}" dt="2025-04-11T22:00:45.973" v="1236" actId="20577"/>
        <pc:sldMkLst>
          <pc:docMk/>
          <pc:sldMk cId="1765361767" sldId="4306"/>
        </pc:sldMkLst>
      </pc:sldChg>
      <pc:sldChg chg="modSp">
        <pc:chgData name="Eduardo Mateus" userId="S::eduardo.mateus@atlasinovacoes.com.br::179cbc39-0d6c-4188-89aa-65969361b017" providerId="AD" clId="Web-{665C71C8-19EC-4A53-027E-D0D8BACE7F81}" dt="2025-04-11T22:00:31.097" v="1232" actId="20577"/>
        <pc:sldMkLst>
          <pc:docMk/>
          <pc:sldMk cId="3798948360" sldId="4308"/>
        </pc:sldMkLst>
      </pc:sldChg>
      <pc:sldChg chg="modSp">
        <pc:chgData name="Eduardo Mateus" userId="S::eduardo.mateus@atlasinovacoes.com.br::179cbc39-0d6c-4188-89aa-65969361b017" providerId="AD" clId="Web-{665C71C8-19EC-4A53-027E-D0D8BACE7F81}" dt="2025-04-11T22:00:26.519" v="1230" actId="20577"/>
        <pc:sldMkLst>
          <pc:docMk/>
          <pc:sldMk cId="3034302257" sldId="4309"/>
        </pc:sldMkLst>
      </pc:sldChg>
      <pc:sldChg chg="modSp">
        <pc:chgData name="Eduardo Mateus" userId="S::eduardo.mateus@atlasinovacoes.com.br::179cbc39-0d6c-4188-89aa-65969361b017" providerId="AD" clId="Web-{665C71C8-19EC-4A53-027E-D0D8BACE7F81}" dt="2025-04-11T22:00:22.222" v="1228" actId="20577"/>
        <pc:sldMkLst>
          <pc:docMk/>
          <pc:sldMk cId="1397147682" sldId="4310"/>
        </pc:sldMkLst>
      </pc:sldChg>
      <pc:sldChg chg="modSp">
        <pc:chgData name="Eduardo Mateus" userId="S::eduardo.mateus@atlasinovacoes.com.br::179cbc39-0d6c-4188-89aa-65969361b017" providerId="AD" clId="Web-{665C71C8-19EC-4A53-027E-D0D8BACE7F81}" dt="2025-04-11T21:55:56.241" v="1132" actId="14100"/>
        <pc:sldMkLst>
          <pc:docMk/>
          <pc:sldMk cId="2723951266" sldId="4311"/>
        </pc:sldMkLst>
      </pc:sldChg>
      <pc:sldChg chg="modSp">
        <pc:chgData name="Eduardo Mateus" userId="S::eduardo.mateus@atlasinovacoes.com.br::179cbc39-0d6c-4188-89aa-65969361b017" providerId="AD" clId="Web-{665C71C8-19EC-4A53-027E-D0D8BACE7F81}" dt="2025-04-11T21:56:43.024" v="1143" actId="20577"/>
        <pc:sldMkLst>
          <pc:docMk/>
          <pc:sldMk cId="2094335421" sldId="4314"/>
        </pc:sldMkLst>
      </pc:sldChg>
      <pc:sldChg chg="modSp">
        <pc:chgData name="Eduardo Mateus" userId="S::eduardo.mateus@atlasinovacoes.com.br::179cbc39-0d6c-4188-89aa-65969361b017" providerId="AD" clId="Web-{665C71C8-19EC-4A53-027E-D0D8BACE7F81}" dt="2025-04-11T21:56:46.853" v="1145" actId="20577"/>
        <pc:sldMkLst>
          <pc:docMk/>
          <pc:sldMk cId="831636020" sldId="4315"/>
        </pc:sldMkLst>
      </pc:sldChg>
      <pc:sldChg chg="modSp">
        <pc:chgData name="Eduardo Mateus" userId="S::eduardo.mateus@atlasinovacoes.com.br::179cbc39-0d6c-4188-89aa-65969361b017" providerId="AD" clId="Web-{665C71C8-19EC-4A53-027E-D0D8BACE7F81}" dt="2025-04-11T21:56:55.494" v="1148" actId="20577"/>
        <pc:sldMkLst>
          <pc:docMk/>
          <pc:sldMk cId="197064651" sldId="4316"/>
        </pc:sldMkLst>
      </pc:sldChg>
      <pc:sldChg chg="modSp">
        <pc:chgData name="Eduardo Mateus" userId="S::eduardo.mateus@atlasinovacoes.com.br::179cbc39-0d6c-4188-89aa-65969361b017" providerId="AD" clId="Web-{665C71C8-19EC-4A53-027E-D0D8BACE7F81}" dt="2025-04-11T21:56:58.541" v="1150" actId="20577"/>
        <pc:sldMkLst>
          <pc:docMk/>
          <pc:sldMk cId="48885359" sldId="4317"/>
        </pc:sldMkLst>
      </pc:sldChg>
      <pc:sldChg chg="modSp">
        <pc:chgData name="Eduardo Mateus" userId="S::eduardo.mateus@atlasinovacoes.com.br::179cbc39-0d6c-4188-89aa-65969361b017" providerId="AD" clId="Web-{665C71C8-19EC-4A53-027E-D0D8BACE7F81}" dt="2025-04-11T21:57:05.432" v="1152" actId="20577"/>
        <pc:sldMkLst>
          <pc:docMk/>
          <pc:sldMk cId="1717552081" sldId="4318"/>
        </pc:sldMkLst>
      </pc:sldChg>
      <pc:sldChg chg="modSp">
        <pc:chgData name="Eduardo Mateus" userId="S::eduardo.mateus@atlasinovacoes.com.br::179cbc39-0d6c-4188-89aa-65969361b017" providerId="AD" clId="Web-{665C71C8-19EC-4A53-027E-D0D8BACE7F81}" dt="2025-04-11T21:57:10.432" v="1154" actId="20577"/>
        <pc:sldMkLst>
          <pc:docMk/>
          <pc:sldMk cId="3174033514" sldId="4319"/>
        </pc:sldMkLst>
      </pc:sldChg>
      <pc:sldChg chg="modSp">
        <pc:chgData name="Eduardo Mateus" userId="S::eduardo.mateus@atlasinovacoes.com.br::179cbc39-0d6c-4188-89aa-65969361b017" providerId="AD" clId="Web-{665C71C8-19EC-4A53-027E-D0D8BACE7F81}" dt="2025-04-11T21:57:14.901" v="1156" actId="20577"/>
        <pc:sldMkLst>
          <pc:docMk/>
          <pc:sldMk cId="561791135" sldId="4320"/>
        </pc:sldMkLst>
      </pc:sldChg>
      <pc:sldChg chg="modSp">
        <pc:chgData name="Eduardo Mateus" userId="S::eduardo.mateus@atlasinovacoes.com.br::179cbc39-0d6c-4188-89aa-65969361b017" providerId="AD" clId="Web-{665C71C8-19EC-4A53-027E-D0D8BACE7F81}" dt="2025-04-11T21:57:20.198" v="1158" actId="20577"/>
        <pc:sldMkLst>
          <pc:docMk/>
          <pc:sldMk cId="2819826475" sldId="4321"/>
        </pc:sldMkLst>
      </pc:sldChg>
      <pc:sldChg chg="modSp">
        <pc:chgData name="Eduardo Mateus" userId="S::eduardo.mateus@atlasinovacoes.com.br::179cbc39-0d6c-4188-89aa-65969361b017" providerId="AD" clId="Web-{665C71C8-19EC-4A53-027E-D0D8BACE7F81}" dt="2025-04-11T21:57:30.261" v="1162" actId="20577"/>
        <pc:sldMkLst>
          <pc:docMk/>
          <pc:sldMk cId="2161401579" sldId="4322"/>
        </pc:sldMkLst>
      </pc:sldChg>
      <pc:sldChg chg="modSp">
        <pc:chgData name="Eduardo Mateus" userId="S::eduardo.mateus@atlasinovacoes.com.br::179cbc39-0d6c-4188-89aa-65969361b017" providerId="AD" clId="Web-{665C71C8-19EC-4A53-027E-D0D8BACE7F81}" dt="2025-04-11T21:57:35.089" v="1164" actId="20577"/>
        <pc:sldMkLst>
          <pc:docMk/>
          <pc:sldMk cId="65814900" sldId="4324"/>
        </pc:sldMkLst>
      </pc:sldChg>
      <pc:sldChg chg="modSp">
        <pc:chgData name="Eduardo Mateus" userId="S::eduardo.mateus@atlasinovacoes.com.br::179cbc39-0d6c-4188-89aa-65969361b017" providerId="AD" clId="Web-{665C71C8-19EC-4A53-027E-D0D8BACE7F81}" dt="2025-04-11T21:57:46.121" v="1168" actId="20577"/>
        <pc:sldMkLst>
          <pc:docMk/>
          <pc:sldMk cId="1742249937" sldId="4325"/>
        </pc:sldMkLst>
      </pc:sldChg>
      <pc:sldChg chg="modSp">
        <pc:chgData name="Eduardo Mateus" userId="S::eduardo.mateus@atlasinovacoes.com.br::179cbc39-0d6c-4188-89aa-65969361b017" providerId="AD" clId="Web-{665C71C8-19EC-4A53-027E-D0D8BACE7F81}" dt="2025-04-11T21:57:49.949" v="1170" actId="20577"/>
        <pc:sldMkLst>
          <pc:docMk/>
          <pc:sldMk cId="2353729871" sldId="4326"/>
        </pc:sldMkLst>
      </pc:sldChg>
      <pc:sldChg chg="modSp">
        <pc:chgData name="Eduardo Mateus" userId="S::eduardo.mateus@atlasinovacoes.com.br::179cbc39-0d6c-4188-89aa-65969361b017" providerId="AD" clId="Web-{665C71C8-19EC-4A53-027E-D0D8BACE7F81}" dt="2025-04-11T21:57:53.418" v="1172" actId="20577"/>
        <pc:sldMkLst>
          <pc:docMk/>
          <pc:sldMk cId="4080406185" sldId="4327"/>
        </pc:sldMkLst>
      </pc:sldChg>
      <pc:sldChg chg="modSp">
        <pc:chgData name="Eduardo Mateus" userId="S::eduardo.mateus@atlasinovacoes.com.br::179cbc39-0d6c-4188-89aa-65969361b017" providerId="AD" clId="Web-{665C71C8-19EC-4A53-027E-D0D8BACE7F81}" dt="2025-04-11T21:57:59.778" v="1174" actId="20577"/>
        <pc:sldMkLst>
          <pc:docMk/>
          <pc:sldMk cId="2349587940" sldId="4328"/>
        </pc:sldMkLst>
      </pc:sldChg>
      <pc:sldChg chg="modSp">
        <pc:chgData name="Eduardo Mateus" userId="S::eduardo.mateus@atlasinovacoes.com.br::179cbc39-0d6c-4188-89aa-65969361b017" providerId="AD" clId="Web-{665C71C8-19EC-4A53-027E-D0D8BACE7F81}" dt="2025-04-11T21:58:06.388" v="1178" actId="14100"/>
        <pc:sldMkLst>
          <pc:docMk/>
          <pc:sldMk cId="2297618351" sldId="4329"/>
        </pc:sldMkLst>
      </pc:sldChg>
      <pc:sldChg chg="modSp">
        <pc:chgData name="Eduardo Mateus" userId="S::eduardo.mateus@atlasinovacoes.com.br::179cbc39-0d6c-4188-89aa-65969361b017" providerId="AD" clId="Web-{665C71C8-19EC-4A53-027E-D0D8BACE7F81}" dt="2025-04-11T21:58:16.154" v="1182" actId="20577"/>
        <pc:sldMkLst>
          <pc:docMk/>
          <pc:sldMk cId="2488999999" sldId="4331"/>
        </pc:sldMkLst>
      </pc:sldChg>
      <pc:sldChg chg="modSp">
        <pc:chgData name="Eduardo Mateus" userId="S::eduardo.mateus@atlasinovacoes.com.br::179cbc39-0d6c-4188-89aa-65969361b017" providerId="AD" clId="Web-{665C71C8-19EC-4A53-027E-D0D8BACE7F81}" dt="2025-04-11T21:58:12.528" v="1180" actId="20577"/>
        <pc:sldMkLst>
          <pc:docMk/>
          <pc:sldMk cId="1773120816" sldId="4332"/>
        </pc:sldMkLst>
      </pc:sldChg>
      <pc:sldChg chg="modSp">
        <pc:chgData name="Eduardo Mateus" userId="S::eduardo.mateus@atlasinovacoes.com.br::179cbc39-0d6c-4188-89aa-65969361b017" providerId="AD" clId="Web-{665C71C8-19EC-4A53-027E-D0D8BACE7F81}" dt="2025-04-11T21:58:20.310" v="1184" actId="20577"/>
        <pc:sldMkLst>
          <pc:docMk/>
          <pc:sldMk cId="703150674" sldId="4333"/>
        </pc:sldMkLst>
      </pc:sldChg>
      <pc:sldChg chg="modSp">
        <pc:chgData name="Eduardo Mateus" userId="S::eduardo.mateus@atlasinovacoes.com.br::179cbc39-0d6c-4188-89aa-65969361b017" providerId="AD" clId="Web-{665C71C8-19EC-4A53-027E-D0D8BACE7F81}" dt="2025-04-11T21:58:54.671" v="1193" actId="20577"/>
        <pc:sldMkLst>
          <pc:docMk/>
          <pc:sldMk cId="4198995461" sldId="4334"/>
        </pc:sldMkLst>
      </pc:sldChg>
      <pc:sldChg chg="modSp">
        <pc:chgData name="Eduardo Mateus" userId="S::eduardo.mateus@atlasinovacoes.com.br::179cbc39-0d6c-4188-89aa-65969361b017" providerId="AD" clId="Web-{665C71C8-19EC-4A53-027E-D0D8BACE7F81}" dt="2025-04-11T21:58:36.092" v="1189" actId="20577"/>
        <pc:sldMkLst>
          <pc:docMk/>
          <pc:sldMk cId="3170199903" sldId="4336"/>
        </pc:sldMkLst>
      </pc:sldChg>
      <pc:sldChg chg="modSp">
        <pc:chgData name="Eduardo Mateus" userId="S::eduardo.mateus@atlasinovacoes.com.br::179cbc39-0d6c-4188-89aa-65969361b017" providerId="AD" clId="Web-{665C71C8-19EC-4A53-027E-D0D8BACE7F81}" dt="2025-04-11T21:58:59.828" v="1196" actId="20577"/>
        <pc:sldMkLst>
          <pc:docMk/>
          <pc:sldMk cId="650783665" sldId="4337"/>
        </pc:sldMkLst>
      </pc:sldChg>
      <pc:sldChg chg="modSp">
        <pc:chgData name="Eduardo Mateus" userId="S::eduardo.mateus@atlasinovacoes.com.br::179cbc39-0d6c-4188-89aa-65969361b017" providerId="AD" clId="Web-{665C71C8-19EC-4A53-027E-D0D8BACE7F81}" dt="2025-04-11T21:23:04.754" v="3" actId="20577"/>
        <pc:sldMkLst>
          <pc:docMk/>
          <pc:sldMk cId="283011175" sldId="4338"/>
        </pc:sldMkLst>
      </pc:sldChg>
      <pc:sldChg chg="modSp">
        <pc:chgData name="Eduardo Mateus" userId="S::eduardo.mateus@atlasinovacoes.com.br::179cbc39-0d6c-4188-89aa-65969361b017" providerId="AD" clId="Web-{665C71C8-19EC-4A53-027E-D0D8BACE7F81}" dt="2025-04-11T21:55:42.412" v="1126" actId="20577"/>
        <pc:sldMkLst>
          <pc:docMk/>
          <pc:sldMk cId="764007586" sldId="4341"/>
        </pc:sldMkLst>
      </pc:sldChg>
      <pc:sldChg chg="modSp">
        <pc:chgData name="Eduardo Mateus" userId="S::eduardo.mateus@atlasinovacoes.com.br::179cbc39-0d6c-4188-89aa-65969361b017" providerId="AD" clId="Web-{665C71C8-19EC-4A53-027E-D0D8BACE7F81}" dt="2025-04-11T21:56:14.851" v="1134" actId="1076"/>
        <pc:sldMkLst>
          <pc:docMk/>
          <pc:sldMk cId="3565710632" sldId="4344"/>
        </pc:sldMkLst>
      </pc:sldChg>
      <pc:sldChg chg="modSp">
        <pc:chgData name="Eduardo Mateus" userId="S::eduardo.mateus@atlasinovacoes.com.br::179cbc39-0d6c-4188-89aa-65969361b017" providerId="AD" clId="Web-{665C71C8-19EC-4A53-027E-D0D8BACE7F81}" dt="2025-04-11T21:56:35.649" v="1141" actId="20577"/>
        <pc:sldMkLst>
          <pc:docMk/>
          <pc:sldMk cId="3284036017" sldId="4346"/>
        </pc:sldMkLst>
      </pc:sldChg>
      <pc:sldChg chg="modSp">
        <pc:chgData name="Eduardo Mateus" userId="S::eduardo.mateus@atlasinovacoes.com.br::179cbc39-0d6c-4188-89aa-65969361b017" providerId="AD" clId="Web-{665C71C8-19EC-4A53-027E-D0D8BACE7F81}" dt="2025-04-11T22:00:14.565" v="1226" actId="14100"/>
        <pc:sldMkLst>
          <pc:docMk/>
          <pc:sldMk cId="3765601282" sldId="4347"/>
        </pc:sldMkLst>
      </pc:sldChg>
      <pc:sldChg chg="modSp">
        <pc:chgData name="Eduardo Mateus" userId="S::eduardo.mateus@atlasinovacoes.com.br::179cbc39-0d6c-4188-89aa-65969361b017" providerId="AD" clId="Web-{665C71C8-19EC-4A53-027E-D0D8BACE7F81}" dt="2025-04-11T21:54:19.080" v="1107" actId="14100"/>
        <pc:sldMkLst>
          <pc:docMk/>
          <pc:sldMk cId="1155063739" sldId="4351"/>
        </pc:sldMkLst>
      </pc:sldChg>
      <pc:sldChg chg="modSp">
        <pc:chgData name="Eduardo Mateus" userId="S::eduardo.mateus@atlasinovacoes.com.br::179cbc39-0d6c-4188-89aa-65969361b017" providerId="AD" clId="Web-{665C71C8-19EC-4A53-027E-D0D8BACE7F81}" dt="2025-04-11T21:54:35.893" v="1110" actId="14100"/>
        <pc:sldMkLst>
          <pc:docMk/>
          <pc:sldMk cId="28909034" sldId="4352"/>
        </pc:sldMkLst>
      </pc:sldChg>
      <pc:sldChg chg="modSp">
        <pc:chgData name="Eduardo Mateus" userId="S::eduardo.mateus@atlasinovacoes.com.br::179cbc39-0d6c-4188-89aa-65969361b017" providerId="AD" clId="Web-{665C71C8-19EC-4A53-027E-D0D8BACE7F81}" dt="2025-04-11T21:54:13.423" v="1106" actId="14100"/>
        <pc:sldMkLst>
          <pc:docMk/>
          <pc:sldMk cId="1053612044" sldId="4353"/>
        </pc:sldMkLst>
      </pc:sldChg>
      <pc:sldChg chg="modSp">
        <pc:chgData name="Eduardo Mateus" userId="S::eduardo.mateus@atlasinovacoes.com.br::179cbc39-0d6c-4188-89aa-65969361b017" providerId="AD" clId="Web-{665C71C8-19EC-4A53-027E-D0D8BACE7F81}" dt="2025-04-11T21:53:18.077" v="1090" actId="20577"/>
        <pc:sldMkLst>
          <pc:docMk/>
          <pc:sldMk cId="4002985169" sldId="4356"/>
        </pc:sldMkLst>
      </pc:sldChg>
      <pc:sldChg chg="modSp">
        <pc:chgData name="Eduardo Mateus" userId="S::eduardo.mateus@atlasinovacoes.com.br::179cbc39-0d6c-4188-89aa-65969361b017" providerId="AD" clId="Web-{665C71C8-19EC-4A53-027E-D0D8BACE7F81}" dt="2025-04-11T21:55:35.209" v="1124" actId="20577"/>
        <pc:sldMkLst>
          <pc:docMk/>
          <pc:sldMk cId="4057261658" sldId="4357"/>
        </pc:sldMkLst>
      </pc:sldChg>
      <pc:sldChg chg="modSp">
        <pc:chgData name="Eduardo Mateus" userId="S::eduardo.mateus@atlasinovacoes.com.br::179cbc39-0d6c-4188-89aa-65969361b017" providerId="AD" clId="Web-{665C71C8-19EC-4A53-027E-D0D8BACE7F81}" dt="2025-04-11T22:01:17.818" v="1246" actId="14100"/>
        <pc:sldMkLst>
          <pc:docMk/>
          <pc:sldMk cId="3131630965" sldId="4361"/>
        </pc:sldMkLst>
      </pc:sldChg>
      <pc:sldChg chg="modSp">
        <pc:chgData name="Eduardo Mateus" userId="S::eduardo.mateus@atlasinovacoes.com.br::179cbc39-0d6c-4188-89aa-65969361b017" providerId="AD" clId="Web-{665C71C8-19EC-4A53-027E-D0D8BACE7F81}" dt="2025-04-11T22:01:27.866" v="1250" actId="14100"/>
        <pc:sldMkLst>
          <pc:docMk/>
          <pc:sldMk cId="1111208475" sldId="4362"/>
        </pc:sldMkLst>
      </pc:sldChg>
      <pc:sldChg chg="modSp">
        <pc:chgData name="Eduardo Mateus" userId="S::eduardo.mateus@atlasinovacoes.com.br::179cbc39-0d6c-4188-89aa-65969361b017" providerId="AD" clId="Web-{665C71C8-19EC-4A53-027E-D0D8BACE7F81}" dt="2025-04-11T22:01:36.319" v="1254" actId="14100"/>
        <pc:sldMkLst>
          <pc:docMk/>
          <pc:sldMk cId="681341796" sldId="4363"/>
        </pc:sldMkLst>
      </pc:sldChg>
      <pc:sldChg chg="modSp">
        <pc:chgData name="Eduardo Mateus" userId="S::eduardo.mateus@atlasinovacoes.com.br::179cbc39-0d6c-4188-89aa-65969361b017" providerId="AD" clId="Web-{665C71C8-19EC-4A53-027E-D0D8BACE7F81}" dt="2025-04-11T22:02:03.852" v="1264" actId="1076"/>
        <pc:sldMkLst>
          <pc:docMk/>
          <pc:sldMk cId="93590889" sldId="4364"/>
        </pc:sldMkLst>
      </pc:sldChg>
      <pc:sldChg chg="modSp">
        <pc:chgData name="Eduardo Mateus" userId="S::eduardo.mateus@atlasinovacoes.com.br::179cbc39-0d6c-4188-89aa-65969361b017" providerId="AD" clId="Web-{665C71C8-19EC-4A53-027E-D0D8BACE7F81}" dt="2025-04-11T22:02:34.134" v="1271" actId="20577"/>
        <pc:sldMkLst>
          <pc:docMk/>
          <pc:sldMk cId="2235094698" sldId="4365"/>
        </pc:sldMkLst>
      </pc:sldChg>
      <pc:sldChg chg="modSp">
        <pc:chgData name="Eduardo Mateus" userId="S::eduardo.mateus@atlasinovacoes.com.br::179cbc39-0d6c-4188-89aa-65969361b017" providerId="AD" clId="Web-{665C71C8-19EC-4A53-027E-D0D8BACE7F81}" dt="2025-04-11T22:02:44.401" v="1276" actId="14100"/>
        <pc:sldMkLst>
          <pc:docMk/>
          <pc:sldMk cId="3785269905" sldId="4366"/>
        </pc:sldMkLst>
      </pc:sldChg>
      <pc:sldChg chg="modSp">
        <pc:chgData name="Eduardo Mateus" userId="S::eduardo.mateus@atlasinovacoes.com.br::179cbc39-0d6c-4188-89aa-65969361b017" providerId="AD" clId="Web-{665C71C8-19EC-4A53-027E-D0D8BACE7F81}" dt="2025-04-11T22:02:53.807" v="1280" actId="14100"/>
        <pc:sldMkLst>
          <pc:docMk/>
          <pc:sldMk cId="3938649499" sldId="4367"/>
        </pc:sldMkLst>
      </pc:sldChg>
      <pc:sldChg chg="modSp">
        <pc:chgData name="Eduardo Mateus" userId="S::eduardo.mateus@atlasinovacoes.com.br::179cbc39-0d6c-4188-89aa-65969361b017" providerId="AD" clId="Web-{665C71C8-19EC-4A53-027E-D0D8BACE7F81}" dt="2025-04-11T22:03:05.652" v="1286" actId="14100"/>
        <pc:sldMkLst>
          <pc:docMk/>
          <pc:sldMk cId="893234121" sldId="4368"/>
        </pc:sldMkLst>
      </pc:sldChg>
      <pc:sldChg chg="modSp">
        <pc:chgData name="Eduardo Mateus" userId="S::eduardo.mateus@atlasinovacoes.com.br::179cbc39-0d6c-4188-89aa-65969361b017" providerId="AD" clId="Web-{665C71C8-19EC-4A53-027E-D0D8BACE7F81}" dt="2025-04-11T22:03:26.106" v="1294" actId="14100"/>
        <pc:sldMkLst>
          <pc:docMk/>
          <pc:sldMk cId="4129315608" sldId="4369"/>
        </pc:sldMkLst>
      </pc:sldChg>
      <pc:sldChg chg="modSp">
        <pc:chgData name="Eduardo Mateus" userId="S::eduardo.mateus@atlasinovacoes.com.br::179cbc39-0d6c-4188-89aa-65969361b017" providerId="AD" clId="Web-{665C71C8-19EC-4A53-027E-D0D8BACE7F81}" dt="2025-04-11T22:03:49.232" v="1301" actId="20577"/>
        <pc:sldMkLst>
          <pc:docMk/>
          <pc:sldMk cId="340318779" sldId="4370"/>
        </pc:sldMkLst>
      </pc:sldChg>
      <pc:sldChg chg="modSp">
        <pc:chgData name="Eduardo Mateus" userId="S::eduardo.mateus@atlasinovacoes.com.br::179cbc39-0d6c-4188-89aa-65969361b017" providerId="AD" clId="Web-{665C71C8-19EC-4A53-027E-D0D8BACE7F81}" dt="2025-04-11T22:04:01.342" v="1307" actId="1076"/>
        <pc:sldMkLst>
          <pc:docMk/>
          <pc:sldMk cId="2591104263" sldId="4371"/>
        </pc:sldMkLst>
      </pc:sldChg>
      <pc:sldChg chg="modSp">
        <pc:chgData name="Eduardo Mateus" userId="S::eduardo.mateus@atlasinovacoes.com.br::179cbc39-0d6c-4188-89aa-65969361b017" providerId="AD" clId="Web-{665C71C8-19EC-4A53-027E-D0D8BACE7F81}" dt="2025-04-11T22:04:13.467" v="1312" actId="14100"/>
        <pc:sldMkLst>
          <pc:docMk/>
          <pc:sldMk cId="1286203443" sldId="4372"/>
        </pc:sldMkLst>
      </pc:sldChg>
      <pc:sldChg chg="modSp">
        <pc:chgData name="Eduardo Mateus" userId="S::eduardo.mateus@atlasinovacoes.com.br::179cbc39-0d6c-4188-89aa-65969361b017" providerId="AD" clId="Web-{665C71C8-19EC-4A53-027E-D0D8BACE7F81}" dt="2025-04-11T22:04:51.438" v="1328" actId="14100"/>
        <pc:sldMkLst>
          <pc:docMk/>
          <pc:sldMk cId="4042352422" sldId="4373"/>
        </pc:sldMkLst>
      </pc:sldChg>
      <pc:sldChg chg="modSp">
        <pc:chgData name="Eduardo Mateus" userId="S::eduardo.mateus@atlasinovacoes.com.br::179cbc39-0d6c-4188-89aa-65969361b017" providerId="AD" clId="Web-{665C71C8-19EC-4A53-027E-D0D8BACE7F81}" dt="2025-04-11T21:54:56.004" v="1114" actId="20577"/>
        <pc:sldMkLst>
          <pc:docMk/>
          <pc:sldMk cId="2178697077" sldId="4377"/>
        </pc:sldMkLst>
      </pc:sldChg>
      <pc:sldChg chg="modSp">
        <pc:chgData name="Eduardo Mateus" userId="S::eduardo.mateus@atlasinovacoes.com.br::179cbc39-0d6c-4188-89aa-65969361b017" providerId="AD" clId="Web-{665C71C8-19EC-4A53-027E-D0D8BACE7F81}" dt="2025-04-11T21:55:50.319" v="1128" actId="20577"/>
        <pc:sldMkLst>
          <pc:docMk/>
          <pc:sldMk cId="3064863612" sldId="4383"/>
        </pc:sldMkLst>
      </pc:sldChg>
      <pc:sldChg chg="modSp">
        <pc:chgData name="Eduardo Mateus" userId="S::eduardo.mateus@atlasinovacoes.com.br::179cbc39-0d6c-4188-89aa-65969361b017" providerId="AD" clId="Web-{665C71C8-19EC-4A53-027E-D0D8BACE7F81}" dt="2025-04-11T21:57:24.886" v="1160" actId="20577"/>
        <pc:sldMkLst>
          <pc:docMk/>
          <pc:sldMk cId="93074288" sldId="4384"/>
        </pc:sldMkLst>
      </pc:sldChg>
      <pc:sldChg chg="modSp">
        <pc:chgData name="Eduardo Mateus" userId="S::eduardo.mateus@atlasinovacoes.com.br::179cbc39-0d6c-4188-89aa-65969361b017" providerId="AD" clId="Web-{665C71C8-19EC-4A53-027E-D0D8BACE7F81}" dt="2025-04-11T22:04:32.046" v="1318" actId="20577"/>
        <pc:sldMkLst>
          <pc:docMk/>
          <pc:sldMk cId="2187894853" sldId="4385"/>
        </pc:sldMkLst>
      </pc:sldChg>
      <pc:sldChg chg="modSp">
        <pc:chgData name="Eduardo Mateus" userId="S::eduardo.mateus@atlasinovacoes.com.br::179cbc39-0d6c-4188-89aa-65969361b017" providerId="AD" clId="Web-{665C71C8-19EC-4A53-027E-D0D8BACE7F81}" dt="2025-04-11T22:04:44.766" v="1324" actId="14100"/>
        <pc:sldMkLst>
          <pc:docMk/>
          <pc:sldMk cId="1547409528" sldId="4387"/>
        </pc:sldMkLst>
      </pc:sldChg>
      <pc:sldChg chg="modSp">
        <pc:chgData name="Eduardo Mateus" userId="S::eduardo.mateus@atlasinovacoes.com.br::179cbc39-0d6c-4188-89aa-65969361b017" providerId="AD" clId="Web-{665C71C8-19EC-4A53-027E-D0D8BACE7F81}" dt="2025-04-11T21:44:24.036" v="670" actId="1076"/>
        <pc:sldMkLst>
          <pc:docMk/>
          <pc:sldMk cId="979134608" sldId="4400"/>
        </pc:sldMkLst>
      </pc:sldChg>
      <pc:sldChg chg="addSp delSp modSp ord">
        <pc:chgData name="Eduardo Mateus" userId="S::eduardo.mateus@atlasinovacoes.com.br::179cbc39-0d6c-4188-89aa-65969361b017" providerId="AD" clId="Web-{665C71C8-19EC-4A53-027E-D0D8BACE7F81}" dt="2025-04-11T21:52:32.200" v="1081"/>
        <pc:sldMkLst>
          <pc:docMk/>
          <pc:sldMk cId="4147707849" sldId="4402"/>
        </pc:sldMkLst>
      </pc:sldChg>
    </pc:docChg>
  </pc:docChgLst>
  <pc:docChgLst>
    <pc:chgData name="Carolina Rosa" userId="S::carolina.rosa@atlasinovacoes.com.br::14121434-14c6-49ce-8d53-1cbd0fd6bdbd" providerId="AD" clId="Web-{FBEF2BD7-77A9-3E2A-5A89-5378BEA8E0C0}"/>
    <pc:docChg chg="delSld modSld">
      <pc:chgData name="Carolina Rosa" userId="S::carolina.rosa@atlasinovacoes.com.br::14121434-14c6-49ce-8d53-1cbd0fd6bdbd" providerId="AD" clId="Web-{FBEF2BD7-77A9-3E2A-5A89-5378BEA8E0C0}" dt="2025-07-14T19:04:19.431" v="63" actId="20577"/>
      <pc:docMkLst>
        <pc:docMk/>
      </pc:docMkLst>
      <pc:sldChg chg="modSp">
        <pc:chgData name="Carolina Rosa" userId="S::carolina.rosa@atlasinovacoes.com.br::14121434-14c6-49ce-8d53-1cbd0fd6bdbd" providerId="AD" clId="Web-{FBEF2BD7-77A9-3E2A-5A89-5378BEA8E0C0}" dt="2025-07-14T19:03:00.428" v="39" actId="20577"/>
        <pc:sldMkLst>
          <pc:docMk/>
          <pc:sldMk cId="3040480734" sldId="4304"/>
        </pc:sldMkLst>
        <pc:spChg chg="mod">
          <ac:chgData name="Carolina Rosa" userId="S::carolina.rosa@atlasinovacoes.com.br::14121434-14c6-49ce-8d53-1cbd0fd6bdbd" providerId="AD" clId="Web-{FBEF2BD7-77A9-3E2A-5A89-5378BEA8E0C0}" dt="2025-07-14T19:03:00.428" v="39" actId="20577"/>
          <ac:spMkLst>
            <pc:docMk/>
            <pc:sldMk cId="3040480734" sldId="4304"/>
            <ac:spMk id="3" creationId="{EDB1B72F-C43F-D47F-10DB-6A0BE3DD6B77}"/>
          </ac:spMkLst>
        </pc:spChg>
        <pc:spChg chg="mod">
          <ac:chgData name="Carolina Rosa" userId="S::carolina.rosa@atlasinovacoes.com.br::14121434-14c6-49ce-8d53-1cbd0fd6bdbd" providerId="AD" clId="Web-{FBEF2BD7-77A9-3E2A-5A89-5378BEA8E0C0}" dt="2025-07-14T19:02:27.270" v="23" actId="20577"/>
          <ac:spMkLst>
            <pc:docMk/>
            <pc:sldMk cId="3040480734" sldId="4304"/>
            <ac:spMk id="4" creationId="{2692EA6A-330B-BA53-2A71-6F719EE8D517}"/>
          </ac:spMkLst>
        </pc:spChg>
        <pc:spChg chg="mod">
          <ac:chgData name="Carolina Rosa" userId="S::carolina.rosa@atlasinovacoes.com.br::14121434-14c6-49ce-8d53-1cbd0fd6bdbd" providerId="AD" clId="Web-{FBEF2BD7-77A9-3E2A-5A89-5378BEA8E0C0}" dt="2025-07-14T19:02:38.068" v="30" actId="1076"/>
          <ac:spMkLst>
            <pc:docMk/>
            <pc:sldMk cId="3040480734" sldId="4304"/>
            <ac:spMk id="6" creationId="{D5F41D3C-829B-09CF-5ECE-A2E2A4AC2662}"/>
          </ac:spMkLst>
        </pc:spChg>
        <pc:spChg chg="mod">
          <ac:chgData name="Carolina Rosa" userId="S::carolina.rosa@atlasinovacoes.com.br::14121434-14c6-49ce-8d53-1cbd0fd6bdbd" providerId="AD" clId="Web-{FBEF2BD7-77A9-3E2A-5A89-5378BEA8E0C0}" dt="2025-07-14T19:02:43.005" v="31" actId="1076"/>
          <ac:spMkLst>
            <pc:docMk/>
            <pc:sldMk cId="3040480734" sldId="4304"/>
            <ac:spMk id="8" creationId="{CBB967EA-9E7A-798D-167A-6511ABB09A3F}"/>
          </ac:spMkLst>
        </pc:spChg>
      </pc:sldChg>
      <pc:sldChg chg="modSp">
        <pc:chgData name="Carolina Rosa" userId="S::carolina.rosa@atlasinovacoes.com.br::14121434-14c6-49ce-8d53-1cbd0fd6bdbd" providerId="AD" clId="Web-{FBEF2BD7-77A9-3E2A-5A89-5378BEA8E0C0}" dt="2025-07-14T19:03:32.538" v="52" actId="20577"/>
        <pc:sldMkLst>
          <pc:docMk/>
          <pc:sldMk cId="2044195705" sldId="4305"/>
        </pc:sldMkLst>
        <pc:spChg chg="mod">
          <ac:chgData name="Carolina Rosa" userId="S::carolina.rosa@atlasinovacoes.com.br::14121434-14c6-49ce-8d53-1cbd0fd6bdbd" providerId="AD" clId="Web-{FBEF2BD7-77A9-3E2A-5A89-5378BEA8E0C0}" dt="2025-07-14T19:03:32.538" v="52" actId="20577"/>
          <ac:spMkLst>
            <pc:docMk/>
            <pc:sldMk cId="2044195705" sldId="4305"/>
            <ac:spMk id="2" creationId="{FD4E589C-036E-2DCF-8560-8C046D86B239}"/>
          </ac:spMkLst>
        </pc:spChg>
        <pc:spChg chg="mod">
          <ac:chgData name="Carolina Rosa" userId="S::carolina.rosa@atlasinovacoes.com.br::14121434-14c6-49ce-8d53-1cbd0fd6bdbd" providerId="AD" clId="Web-{FBEF2BD7-77A9-3E2A-5A89-5378BEA8E0C0}" dt="2025-07-14T19:03:19.647" v="45" actId="20577"/>
          <ac:spMkLst>
            <pc:docMk/>
            <pc:sldMk cId="2044195705" sldId="4305"/>
            <ac:spMk id="4" creationId="{2692EA6A-330B-BA53-2A71-6F719EE8D517}"/>
          </ac:spMkLst>
        </pc:spChg>
      </pc:sldChg>
      <pc:sldChg chg="delSp modSp">
        <pc:chgData name="Carolina Rosa" userId="S::carolina.rosa@atlasinovacoes.com.br::14121434-14c6-49ce-8d53-1cbd0fd6bdbd" providerId="AD" clId="Web-{FBEF2BD7-77A9-3E2A-5A89-5378BEA8E0C0}" dt="2025-07-14T19:03:12.553" v="42"/>
        <pc:sldMkLst>
          <pc:docMk/>
          <pc:sldMk cId="1765361767" sldId="4306"/>
        </pc:sldMkLst>
        <pc:spChg chg="del mod">
          <ac:chgData name="Carolina Rosa" userId="S::carolina.rosa@atlasinovacoes.com.br::14121434-14c6-49ce-8d53-1cbd0fd6bdbd" providerId="AD" clId="Web-{FBEF2BD7-77A9-3E2A-5A89-5378BEA8E0C0}" dt="2025-07-14T19:03:12.553" v="42"/>
          <ac:spMkLst>
            <pc:docMk/>
            <pc:sldMk cId="1765361767" sldId="4306"/>
            <ac:spMk id="17" creationId="{1F62655E-4776-22C2-8263-844A88D99EE5}"/>
          </ac:spMkLst>
        </pc:spChg>
      </pc:sldChg>
      <pc:sldChg chg="modSp">
        <pc:chgData name="Carolina Rosa" userId="S::carolina.rosa@atlasinovacoes.com.br::14121434-14c6-49ce-8d53-1cbd0fd6bdbd" providerId="AD" clId="Web-{FBEF2BD7-77A9-3E2A-5A89-5378BEA8E0C0}" dt="2025-07-14T19:04:19.431" v="63" actId="20577"/>
        <pc:sldMkLst>
          <pc:docMk/>
          <pc:sldMk cId="2965523603" sldId="4349"/>
        </pc:sldMkLst>
        <pc:spChg chg="mod">
          <ac:chgData name="Carolina Rosa" userId="S::carolina.rosa@atlasinovacoes.com.br::14121434-14c6-49ce-8d53-1cbd0fd6bdbd" providerId="AD" clId="Web-{FBEF2BD7-77A9-3E2A-5A89-5378BEA8E0C0}" dt="2025-07-14T19:04:19.431" v="63" actId="20577"/>
          <ac:spMkLst>
            <pc:docMk/>
            <pc:sldMk cId="2965523603" sldId="4349"/>
            <ac:spMk id="3" creationId="{25CF5821-1A84-EA60-6094-92FE14F9A59C}"/>
          </ac:spMkLst>
        </pc:spChg>
        <pc:spChg chg="mod">
          <ac:chgData name="Carolina Rosa" userId="S::carolina.rosa@atlasinovacoes.com.br::14121434-14c6-49ce-8d53-1cbd0fd6bdbd" providerId="AD" clId="Web-{FBEF2BD7-77A9-3E2A-5A89-5378BEA8E0C0}" dt="2025-07-14T19:03:56.946" v="55" actId="20577"/>
          <ac:spMkLst>
            <pc:docMk/>
            <pc:sldMk cId="2965523603" sldId="4349"/>
            <ac:spMk id="13" creationId="{256139E2-37C7-56A3-D5D7-5C0A03C436B2}"/>
          </ac:spMkLst>
        </pc:spChg>
      </pc:sldChg>
      <pc:sldChg chg="addSp modSp">
        <pc:chgData name="Carolina Rosa" userId="S::carolina.rosa@atlasinovacoes.com.br::14121434-14c6-49ce-8d53-1cbd0fd6bdbd" providerId="AD" clId="Web-{FBEF2BD7-77A9-3E2A-5A89-5378BEA8E0C0}" dt="2025-07-14T19:01:12.283" v="13" actId="14100"/>
        <pc:sldMkLst>
          <pc:docMk/>
          <pc:sldMk cId="1818382609" sldId="4374"/>
        </pc:sldMkLst>
        <pc:spChg chg="add mod">
          <ac:chgData name="Carolina Rosa" userId="S::carolina.rosa@atlasinovacoes.com.br::14121434-14c6-49ce-8d53-1cbd0fd6bdbd" providerId="AD" clId="Web-{FBEF2BD7-77A9-3E2A-5A89-5378BEA8E0C0}" dt="2025-07-14T19:00:23.765" v="2"/>
          <ac:spMkLst>
            <pc:docMk/>
            <pc:sldMk cId="1818382609" sldId="4374"/>
            <ac:spMk id="10" creationId="{D1CA4E22-724B-8F3D-10D6-4943AB67CAE9}"/>
          </ac:spMkLst>
        </pc:spChg>
        <pc:spChg chg="add mod">
          <ac:chgData name="Carolina Rosa" userId="S::carolina.rosa@atlasinovacoes.com.br::14121434-14c6-49ce-8d53-1cbd0fd6bdbd" providerId="AD" clId="Web-{FBEF2BD7-77A9-3E2A-5A89-5378BEA8E0C0}" dt="2025-07-14T19:00:31.797" v="4" actId="1076"/>
          <ac:spMkLst>
            <pc:docMk/>
            <pc:sldMk cId="1818382609" sldId="4374"/>
            <ac:spMk id="11" creationId="{64E7AEF1-30EA-2834-C678-A665C3D1D19D}"/>
          </ac:spMkLst>
        </pc:spChg>
        <pc:spChg chg="add mod">
          <ac:chgData name="Carolina Rosa" userId="S::carolina.rosa@atlasinovacoes.com.br::14121434-14c6-49ce-8d53-1cbd0fd6bdbd" providerId="AD" clId="Web-{FBEF2BD7-77A9-3E2A-5A89-5378BEA8E0C0}" dt="2025-07-14T19:00:43.688" v="6" actId="1076"/>
          <ac:spMkLst>
            <pc:docMk/>
            <pc:sldMk cId="1818382609" sldId="4374"/>
            <ac:spMk id="12" creationId="{9AE15F59-B7FB-BEA0-268D-449961FA8563}"/>
          </ac:spMkLst>
        </pc:spChg>
        <pc:spChg chg="add mod">
          <ac:chgData name="Carolina Rosa" userId="S::carolina.rosa@atlasinovacoes.com.br::14121434-14c6-49ce-8d53-1cbd0fd6bdbd" providerId="AD" clId="Web-{FBEF2BD7-77A9-3E2A-5A89-5378BEA8E0C0}" dt="2025-07-14T19:00:53.782" v="8" actId="1076"/>
          <ac:spMkLst>
            <pc:docMk/>
            <pc:sldMk cId="1818382609" sldId="4374"/>
            <ac:spMk id="13" creationId="{3F92BEF2-ABBE-5BF4-1D40-B4A188ECF157}"/>
          </ac:spMkLst>
        </pc:spChg>
        <pc:spChg chg="add mod">
          <ac:chgData name="Carolina Rosa" userId="S::carolina.rosa@atlasinovacoes.com.br::14121434-14c6-49ce-8d53-1cbd0fd6bdbd" providerId="AD" clId="Web-{FBEF2BD7-77A9-3E2A-5A89-5378BEA8E0C0}" dt="2025-07-14T19:01:12.283" v="13" actId="14100"/>
          <ac:spMkLst>
            <pc:docMk/>
            <pc:sldMk cId="1818382609" sldId="4374"/>
            <ac:spMk id="14" creationId="{1F6B6748-2BD3-0741-557C-9E23F07D97C1}"/>
          </ac:spMkLst>
        </pc:spChg>
      </pc:sldChg>
      <pc:sldChg chg="del">
        <pc:chgData name="Carolina Rosa" userId="S::carolina.rosa@atlasinovacoes.com.br::14121434-14c6-49ce-8d53-1cbd0fd6bdbd" providerId="AD" clId="Web-{FBEF2BD7-77A9-3E2A-5A89-5378BEA8E0C0}" dt="2025-07-14T19:01:32.112" v="15"/>
        <pc:sldMkLst>
          <pc:docMk/>
          <pc:sldMk cId="3360449336" sldId="4403"/>
        </pc:sldMkLst>
      </pc:sldChg>
      <pc:sldChg chg="del">
        <pc:chgData name="Carolina Rosa" userId="S::carolina.rosa@atlasinovacoes.com.br::14121434-14c6-49ce-8d53-1cbd0fd6bdbd" providerId="AD" clId="Web-{FBEF2BD7-77A9-3E2A-5A89-5378BEA8E0C0}" dt="2025-07-14T19:01:27.237" v="14"/>
        <pc:sldMkLst>
          <pc:docMk/>
          <pc:sldMk cId="4174744010" sldId="4404"/>
        </pc:sldMkLst>
      </pc:sldChg>
    </pc:docChg>
  </pc:docChgLst>
  <pc:docChgLst>
    <pc:chgData name="Matheus Gabriel" userId="S::matheus.gabriel@atlasinovacoes.com.br::f6e3af96-bb92-4c2c-94b1-3a86a8e5020f" providerId="AD" clId="Web-{7F96E8C1-5238-A68B-C475-41D92466A54E}"/>
    <pc:docChg chg="addSld modSld">
      <pc:chgData name="Matheus Gabriel" userId="S::matheus.gabriel@atlasinovacoes.com.br::f6e3af96-bb92-4c2c-94b1-3a86a8e5020f" providerId="AD" clId="Web-{7F96E8C1-5238-A68B-C475-41D92466A54E}" dt="2024-12-10T19:07:36.169" v="621" actId="1076"/>
      <pc:docMkLst>
        <pc:docMk/>
      </pc:docMkLst>
      <pc:sldChg chg="modSp">
        <pc:chgData name="Matheus Gabriel" userId="S::matheus.gabriel@atlasinovacoes.com.br::f6e3af96-bb92-4c2c-94b1-3a86a8e5020f" providerId="AD" clId="Web-{7F96E8C1-5238-A68B-C475-41D92466A54E}" dt="2024-12-10T18:14:38.459" v="18" actId="1076"/>
        <pc:sldMkLst>
          <pc:docMk/>
          <pc:sldMk cId="1111208475" sldId="4362"/>
        </pc:sldMkLst>
      </pc:sldChg>
      <pc:sldChg chg="addSp delSp modSp add replId">
        <pc:chgData name="Matheus Gabriel" userId="S::matheus.gabriel@atlasinovacoes.com.br::f6e3af96-bb92-4c2c-94b1-3a86a8e5020f" providerId="AD" clId="Web-{7F96E8C1-5238-A68B-C475-41D92466A54E}" dt="2024-12-10T18:17:05.916" v="99" actId="1076"/>
        <pc:sldMkLst>
          <pc:docMk/>
          <pc:sldMk cId="93590889" sldId="4364"/>
        </pc:sldMkLst>
      </pc:sldChg>
      <pc:sldChg chg="addSp delSp modSp add replId">
        <pc:chgData name="Matheus Gabriel" userId="S::matheus.gabriel@atlasinovacoes.com.br::f6e3af96-bb92-4c2c-94b1-3a86a8e5020f" providerId="AD" clId="Web-{7F96E8C1-5238-A68B-C475-41D92466A54E}" dt="2024-12-10T18:27:22.948" v="204" actId="1076"/>
        <pc:sldMkLst>
          <pc:docMk/>
          <pc:sldMk cId="2235094698" sldId="4365"/>
        </pc:sldMkLst>
      </pc:sldChg>
      <pc:sldChg chg="modSp add replId">
        <pc:chgData name="Matheus Gabriel" userId="S::matheus.gabriel@atlasinovacoes.com.br::f6e3af96-bb92-4c2c-94b1-3a86a8e5020f" providerId="AD" clId="Web-{7F96E8C1-5238-A68B-C475-41D92466A54E}" dt="2024-12-10T18:37:50.637" v="247" actId="1076"/>
        <pc:sldMkLst>
          <pc:docMk/>
          <pc:sldMk cId="3785269905" sldId="4366"/>
        </pc:sldMkLst>
      </pc:sldChg>
      <pc:sldChg chg="addSp delSp modSp add replId">
        <pc:chgData name="Matheus Gabriel" userId="S::matheus.gabriel@atlasinovacoes.com.br::f6e3af96-bb92-4c2c-94b1-3a86a8e5020f" providerId="AD" clId="Web-{7F96E8C1-5238-A68B-C475-41D92466A54E}" dt="2024-12-10T18:46:36.010" v="291" actId="1076"/>
        <pc:sldMkLst>
          <pc:docMk/>
          <pc:sldMk cId="3938649499" sldId="4367"/>
        </pc:sldMkLst>
      </pc:sldChg>
      <pc:sldChg chg="addSp delSp modSp add replId">
        <pc:chgData name="Matheus Gabriel" userId="S::matheus.gabriel@atlasinovacoes.com.br::f6e3af96-bb92-4c2c-94b1-3a86a8e5020f" providerId="AD" clId="Web-{7F96E8C1-5238-A68B-C475-41D92466A54E}" dt="2024-12-10T18:50:41.157" v="352" actId="20577"/>
        <pc:sldMkLst>
          <pc:docMk/>
          <pc:sldMk cId="893234121" sldId="4368"/>
        </pc:sldMkLst>
      </pc:sldChg>
      <pc:sldChg chg="addSp delSp modSp add replId">
        <pc:chgData name="Matheus Gabriel" userId="S::matheus.gabriel@atlasinovacoes.com.br::f6e3af96-bb92-4c2c-94b1-3a86a8e5020f" providerId="AD" clId="Web-{7F96E8C1-5238-A68B-C475-41D92466A54E}" dt="2024-12-10T18:51:15.518" v="375" actId="1076"/>
        <pc:sldMkLst>
          <pc:docMk/>
          <pc:sldMk cId="4129315608" sldId="4369"/>
        </pc:sldMkLst>
      </pc:sldChg>
      <pc:sldChg chg="addSp delSp modSp add replId">
        <pc:chgData name="Matheus Gabriel" userId="S::matheus.gabriel@atlasinovacoes.com.br::f6e3af96-bb92-4c2c-94b1-3a86a8e5020f" providerId="AD" clId="Web-{7F96E8C1-5238-A68B-C475-41D92466A54E}" dt="2024-12-10T18:54:15.101" v="438" actId="20577"/>
        <pc:sldMkLst>
          <pc:docMk/>
          <pc:sldMk cId="340318779" sldId="4370"/>
        </pc:sldMkLst>
      </pc:sldChg>
      <pc:sldChg chg="addSp delSp modSp add replId">
        <pc:chgData name="Matheus Gabriel" userId="S::matheus.gabriel@atlasinovacoes.com.br::f6e3af96-bb92-4c2c-94b1-3a86a8e5020f" providerId="AD" clId="Web-{7F96E8C1-5238-A68B-C475-41D92466A54E}" dt="2024-12-10T18:58:30.670" v="501" actId="14100"/>
        <pc:sldMkLst>
          <pc:docMk/>
          <pc:sldMk cId="2591104263" sldId="4371"/>
        </pc:sldMkLst>
      </pc:sldChg>
      <pc:sldChg chg="addSp delSp modSp add replId">
        <pc:chgData name="Matheus Gabriel" userId="S::matheus.gabriel@atlasinovacoes.com.br::f6e3af96-bb92-4c2c-94b1-3a86a8e5020f" providerId="AD" clId="Web-{7F96E8C1-5238-A68B-C475-41D92466A54E}" dt="2024-12-10T19:01:34.331" v="527" actId="20577"/>
        <pc:sldMkLst>
          <pc:docMk/>
          <pc:sldMk cId="1286203443" sldId="4372"/>
        </pc:sldMkLst>
      </pc:sldChg>
      <pc:sldChg chg="addSp delSp modSp add replId">
        <pc:chgData name="Matheus Gabriel" userId="S::matheus.gabriel@atlasinovacoes.com.br::f6e3af96-bb92-4c2c-94b1-3a86a8e5020f" providerId="AD" clId="Web-{7F96E8C1-5238-A68B-C475-41D92466A54E}" dt="2024-12-10T19:07:36.169" v="621" actId="1076"/>
        <pc:sldMkLst>
          <pc:docMk/>
          <pc:sldMk cId="4042352422" sldId="4373"/>
        </pc:sldMkLst>
      </pc:sldChg>
    </pc:docChg>
  </pc:docChgLst>
  <pc:docChgLst>
    <pc:chgData name="Erika Scarabel" userId="S::erika.scarabel@atlasinovacoes.com.br::6727fad3-0f29-480f-91fe-9c8dbbb67ed6" providerId="AD" clId="Web-{C1EA56D1-20F2-6964-EEE2-D316FE6FB10C}"/>
    <pc:docChg chg="modSld">
      <pc:chgData name="Erika Scarabel" userId="S::erika.scarabel@atlasinovacoes.com.br::6727fad3-0f29-480f-91fe-9c8dbbb67ed6" providerId="AD" clId="Web-{C1EA56D1-20F2-6964-EEE2-D316FE6FB10C}" dt="2025-07-09T18:06:07.484" v="0" actId="1076"/>
      <pc:docMkLst>
        <pc:docMk/>
      </pc:docMkLst>
      <pc:sldChg chg="modSp">
        <pc:chgData name="Erika Scarabel" userId="S::erika.scarabel@atlasinovacoes.com.br::6727fad3-0f29-480f-91fe-9c8dbbb67ed6" providerId="AD" clId="Web-{C1EA56D1-20F2-6964-EEE2-D316FE6FB10C}" dt="2025-07-09T18:06:07.484" v="0" actId="1076"/>
        <pc:sldMkLst>
          <pc:docMk/>
          <pc:sldMk cId="1499577454" sldId="4297"/>
        </pc:sldMkLst>
        <pc:picChg chg="mod">
          <ac:chgData name="Erika Scarabel" userId="S::erika.scarabel@atlasinovacoes.com.br::6727fad3-0f29-480f-91fe-9c8dbbb67ed6" providerId="AD" clId="Web-{C1EA56D1-20F2-6964-EEE2-D316FE6FB10C}" dt="2025-07-09T18:06:07.484" v="0" actId="1076"/>
          <ac:picMkLst>
            <pc:docMk/>
            <pc:sldMk cId="1499577454" sldId="4297"/>
            <ac:picMk id="11266" creationId="{A7F31D5C-B7CD-E32C-F598-690979A151F5}"/>
          </ac:picMkLst>
        </pc:picChg>
      </pc:sldChg>
    </pc:docChg>
  </pc:docChgLst>
  <pc:docChgLst>
    <pc:chgData name="Breno Pereira" userId="S::breno.pereira@atlasinovacoes.com.br::f96b6d20-a906-410e-aac6-3e830d8a03f5" providerId="AD" clId="Web-{F7703E2E-71D2-7DB4-A2CF-9409C5858ECF}"/>
    <pc:docChg chg="modSld">
      <pc:chgData name="Breno Pereira" userId="S::breno.pereira@atlasinovacoes.com.br::f96b6d20-a906-410e-aac6-3e830d8a03f5" providerId="AD" clId="Web-{F7703E2E-71D2-7DB4-A2CF-9409C5858ECF}" dt="2025-02-26T14:21:54.585" v="402" actId="20577"/>
      <pc:docMkLst>
        <pc:docMk/>
      </pc:docMkLst>
      <pc:sldChg chg="modSp">
        <pc:chgData name="Breno Pereira" userId="S::breno.pereira@atlasinovacoes.com.br::f96b6d20-a906-410e-aac6-3e830d8a03f5" providerId="AD" clId="Web-{F7703E2E-71D2-7DB4-A2CF-9409C5858ECF}" dt="2025-02-26T14:21:54.585" v="402" actId="20577"/>
        <pc:sldMkLst>
          <pc:docMk/>
          <pc:sldMk cId="2479076444" sldId="4378"/>
        </pc:sldMkLst>
      </pc:sldChg>
    </pc:docChg>
  </pc:docChgLst>
  <pc:docChgLst>
    <pc:chgData name="Patrick Abreu" userId="S::patrick.abreu@atlasinovacoes.com.br::5baefc7c-72ec-4050-bc3c-4b38a74a635c" providerId="AD" clId="Web-{580C8DFD-F4A7-7CB4-AAF5-23BFDC67A9D6}"/>
    <pc:docChg chg="modSld">
      <pc:chgData name="Patrick Abreu" userId="S::patrick.abreu@atlasinovacoes.com.br::5baefc7c-72ec-4050-bc3c-4b38a74a635c" providerId="AD" clId="Web-{580C8DFD-F4A7-7CB4-AAF5-23BFDC67A9D6}" dt="2025-02-28T16:15:41.744" v="1"/>
      <pc:docMkLst>
        <pc:docMk/>
      </pc:docMkLst>
      <pc:sldChg chg="modSp">
        <pc:chgData name="Patrick Abreu" userId="S::patrick.abreu@atlasinovacoes.com.br::5baefc7c-72ec-4050-bc3c-4b38a74a635c" providerId="AD" clId="Web-{580C8DFD-F4A7-7CB4-AAF5-23BFDC67A9D6}" dt="2025-02-28T16:15:41.744" v="1"/>
        <pc:sldMkLst>
          <pc:docMk/>
          <pc:sldMk cId="1742249937" sldId="4325"/>
        </pc:sldMkLst>
      </pc:sldChg>
      <pc:sldChg chg="modSp">
        <pc:chgData name="Patrick Abreu" userId="S::patrick.abreu@atlasinovacoes.com.br::5baefc7c-72ec-4050-bc3c-4b38a74a635c" providerId="AD" clId="Web-{580C8DFD-F4A7-7CB4-AAF5-23BFDC67A9D6}" dt="2025-02-28T16:04:52.855" v="0"/>
        <pc:sldMkLst>
          <pc:docMk/>
          <pc:sldMk cId="2297618351" sldId="4329"/>
        </pc:sldMkLst>
      </pc:sldChg>
    </pc:docChg>
  </pc:docChgLst>
  <pc:docChgLst>
    <pc:chgData name="Eduardo Mateus" userId="S::eduardo.mateus@atlasinovacoes.com.br::179cbc39-0d6c-4188-89aa-65969361b017" providerId="AD" clId="Web-{755E979A-C0A8-0E5B-1CDC-0B561B41EB87}"/>
    <pc:docChg chg="modSld">
      <pc:chgData name="Eduardo Mateus" userId="S::eduardo.mateus@atlasinovacoes.com.br::179cbc39-0d6c-4188-89aa-65969361b017" providerId="AD" clId="Web-{755E979A-C0A8-0E5B-1CDC-0B561B41EB87}" dt="2025-04-03T16:40:06.275" v="158" actId="20577"/>
      <pc:docMkLst>
        <pc:docMk/>
      </pc:docMkLst>
      <pc:sldChg chg="delSp modSp">
        <pc:chgData name="Eduardo Mateus" userId="S::eduardo.mateus@atlasinovacoes.com.br::179cbc39-0d6c-4188-89aa-65969361b017" providerId="AD" clId="Web-{755E979A-C0A8-0E5B-1CDC-0B561B41EB87}" dt="2025-04-03T16:40:06.275" v="158" actId="20577"/>
        <pc:sldMkLst>
          <pc:docMk/>
          <pc:sldMk cId="979134608" sldId="4400"/>
        </pc:sldMkLst>
      </pc:sldChg>
    </pc:docChg>
  </pc:docChgLst>
  <pc:docChgLst>
    <pc:chgData name="Breno Pereira" userId="S::breno.pereira@atlasinovacoes.com.br::f96b6d20-a906-410e-aac6-3e830d8a03f5" providerId="AD" clId="Web-{9CAA9C9D-BCB0-A0FA-4AE4-1C959BC9104C}"/>
    <pc:docChg chg="modSld">
      <pc:chgData name="Breno Pereira" userId="S::breno.pereira@atlasinovacoes.com.br::f96b6d20-a906-410e-aac6-3e830d8a03f5" providerId="AD" clId="Web-{9CAA9C9D-BCB0-A0FA-4AE4-1C959BC9104C}" dt="2025-01-13T13:39:45.477" v="140" actId="20577"/>
      <pc:docMkLst>
        <pc:docMk/>
      </pc:docMkLst>
      <pc:sldChg chg="modSp">
        <pc:chgData name="Breno Pereira" userId="S::breno.pereira@atlasinovacoes.com.br::f96b6d20-a906-410e-aac6-3e830d8a03f5" providerId="AD" clId="Web-{9CAA9C9D-BCB0-A0FA-4AE4-1C959BC9104C}" dt="2025-01-13T13:39:45.477" v="140" actId="20577"/>
        <pc:sldMkLst>
          <pc:docMk/>
          <pc:sldMk cId="2166609073" sldId="4278"/>
        </pc:sldMkLst>
      </pc:sldChg>
      <pc:sldChg chg="modSp">
        <pc:chgData name="Breno Pereira" userId="S::breno.pereira@atlasinovacoes.com.br::f96b6d20-a906-410e-aac6-3e830d8a03f5" providerId="AD" clId="Web-{9CAA9C9D-BCB0-A0FA-4AE4-1C959BC9104C}" dt="2025-01-13T12:54:13.981" v="38" actId="20577"/>
        <pc:sldMkLst>
          <pc:docMk/>
          <pc:sldMk cId="3076309895" sldId="4339"/>
        </pc:sldMkLst>
      </pc:sldChg>
    </pc:docChg>
  </pc:docChgLst>
  <pc:docChgLst>
    <pc:chgData name="Patrick Abreu" userId="S::patrick.abreu@atlasinovacoes.com.br::5baefc7c-72ec-4050-bc3c-4b38a74a635c" providerId="AD" clId="Web-{987200EB-41A4-9607-FA3D-995802CC48B7}"/>
    <pc:docChg chg="addSld delSld modSld">
      <pc:chgData name="Patrick Abreu" userId="S::patrick.abreu@atlasinovacoes.com.br::5baefc7c-72ec-4050-bc3c-4b38a74a635c" providerId="AD" clId="Web-{987200EB-41A4-9607-FA3D-995802CC48B7}" dt="2025-03-12T19:09:04.058" v="166"/>
      <pc:docMkLst>
        <pc:docMk/>
      </pc:docMkLst>
      <pc:sldChg chg="delSp modSp">
        <pc:chgData name="Patrick Abreu" userId="S::patrick.abreu@atlasinovacoes.com.br::5baefc7c-72ec-4050-bc3c-4b38a74a635c" providerId="AD" clId="Web-{987200EB-41A4-9607-FA3D-995802CC48B7}" dt="2025-03-12T18:51:25.883" v="99" actId="1076"/>
        <pc:sldMkLst>
          <pc:docMk/>
          <pc:sldMk cId="3503603352" sldId="4287"/>
        </pc:sldMkLst>
      </pc:sldChg>
      <pc:sldChg chg="modSp">
        <pc:chgData name="Patrick Abreu" userId="S::patrick.abreu@atlasinovacoes.com.br::5baefc7c-72ec-4050-bc3c-4b38a74a635c" providerId="AD" clId="Web-{987200EB-41A4-9607-FA3D-995802CC48B7}" dt="2025-03-12T19:04:09.673" v="161" actId="20577"/>
        <pc:sldMkLst>
          <pc:docMk/>
          <pc:sldMk cId="1958929933" sldId="4296"/>
        </pc:sldMkLst>
      </pc:sldChg>
      <pc:sldChg chg="modSp">
        <pc:chgData name="Patrick Abreu" userId="S::patrick.abreu@atlasinovacoes.com.br::5baefc7c-72ec-4050-bc3c-4b38a74a635c" providerId="AD" clId="Web-{987200EB-41A4-9607-FA3D-995802CC48B7}" dt="2025-03-12T19:00:57.667" v="138" actId="20577"/>
        <pc:sldMkLst>
          <pc:docMk/>
          <pc:sldMk cId="1499577454" sldId="4297"/>
        </pc:sldMkLst>
      </pc:sldChg>
      <pc:sldChg chg="modSp">
        <pc:chgData name="Patrick Abreu" userId="S::patrick.abreu@atlasinovacoes.com.br::5baefc7c-72ec-4050-bc3c-4b38a74a635c" providerId="AD" clId="Web-{987200EB-41A4-9607-FA3D-995802CC48B7}" dt="2025-03-12T18:50:18.787" v="91" actId="20577"/>
        <pc:sldMkLst>
          <pc:docMk/>
          <pc:sldMk cId="3076309895" sldId="4339"/>
        </pc:sldMkLst>
      </pc:sldChg>
      <pc:sldChg chg="delSp modSp">
        <pc:chgData name="Patrick Abreu" userId="S::patrick.abreu@atlasinovacoes.com.br::5baefc7c-72ec-4050-bc3c-4b38a74a635c" providerId="AD" clId="Web-{987200EB-41A4-9607-FA3D-995802CC48B7}" dt="2025-03-12T18:59:07.851" v="107" actId="1076"/>
        <pc:sldMkLst>
          <pc:docMk/>
          <pc:sldMk cId="3877925208" sldId="4375"/>
        </pc:sldMkLst>
      </pc:sldChg>
      <pc:sldChg chg="del">
        <pc:chgData name="Patrick Abreu" userId="S::patrick.abreu@atlasinovacoes.com.br::5baefc7c-72ec-4050-bc3c-4b38a74a635c" providerId="AD" clId="Web-{987200EB-41A4-9607-FA3D-995802CC48B7}" dt="2025-03-12T18:47:13.124" v="0"/>
        <pc:sldMkLst>
          <pc:docMk/>
          <pc:sldMk cId="2479076444" sldId="4378"/>
        </pc:sldMkLst>
      </pc:sldChg>
      <pc:sldChg chg="add del">
        <pc:chgData name="Patrick Abreu" userId="S::patrick.abreu@atlasinovacoes.com.br::5baefc7c-72ec-4050-bc3c-4b38a74a635c" providerId="AD" clId="Web-{987200EB-41A4-9607-FA3D-995802CC48B7}" dt="2025-03-12T18:50:25.974" v="93"/>
        <pc:sldMkLst>
          <pc:docMk/>
          <pc:sldMk cId="1308149520" sldId="4382"/>
        </pc:sldMkLst>
      </pc:sldChg>
      <pc:sldChg chg="modSp">
        <pc:chgData name="Patrick Abreu" userId="S::patrick.abreu@atlasinovacoes.com.br::5baefc7c-72ec-4050-bc3c-4b38a74a635c" providerId="AD" clId="Web-{987200EB-41A4-9607-FA3D-995802CC48B7}" dt="2025-03-12T19:05:21.769" v="162" actId="20577"/>
        <pc:sldMkLst>
          <pc:docMk/>
          <pc:sldMk cId="93074288" sldId="4384"/>
        </pc:sldMkLst>
      </pc:sldChg>
      <pc:sldChg chg="addSp delSp new del">
        <pc:chgData name="Patrick Abreu" userId="S::patrick.abreu@atlasinovacoes.com.br::5baefc7c-72ec-4050-bc3c-4b38a74a635c" providerId="AD" clId="Web-{987200EB-41A4-9607-FA3D-995802CC48B7}" dt="2025-03-12T19:09:04.058" v="166"/>
        <pc:sldMkLst>
          <pc:docMk/>
          <pc:sldMk cId="3524279404" sldId="4388"/>
        </pc:sldMkLst>
      </pc:sldChg>
    </pc:docChg>
  </pc:docChgLst>
  <pc:docChgLst>
    <pc:chgData name="Matheus Gabriel" userId="S::matheus.gabriel@atlasinovacoes.com.br::f6e3af96-bb92-4c2c-94b1-3a86a8e5020f" providerId="AD" clId="Web-{5448AF58-76FA-1F5C-0FE6-C379FFA25CD6}"/>
    <pc:docChg chg="modSld">
      <pc:chgData name="Matheus Gabriel" userId="S::matheus.gabriel@atlasinovacoes.com.br::f6e3af96-bb92-4c2c-94b1-3a86a8e5020f" providerId="AD" clId="Web-{5448AF58-76FA-1F5C-0FE6-C379FFA25CD6}" dt="2025-07-01T14:02:13.960" v="1" actId="20577"/>
      <pc:docMkLst>
        <pc:docMk/>
      </pc:docMkLst>
      <pc:sldChg chg="modSp">
        <pc:chgData name="Matheus Gabriel" userId="S::matheus.gabriel@atlasinovacoes.com.br::f6e3af96-bb92-4c2c-94b1-3a86a8e5020f" providerId="AD" clId="Web-{5448AF58-76FA-1F5C-0FE6-C379FFA25CD6}" dt="2025-07-01T14:02:13.960" v="1" actId="20577"/>
        <pc:sldMkLst>
          <pc:docMk/>
          <pc:sldMk cId="2682022762" sldId="4279"/>
        </pc:sldMkLst>
        <pc:spChg chg="mod">
          <ac:chgData name="Matheus Gabriel" userId="S::matheus.gabriel@atlasinovacoes.com.br::f6e3af96-bb92-4c2c-94b1-3a86a8e5020f" providerId="AD" clId="Web-{5448AF58-76FA-1F5C-0FE6-C379FFA25CD6}" dt="2025-07-01T14:02:13.960" v="1" actId="20577"/>
          <ac:spMkLst>
            <pc:docMk/>
            <pc:sldMk cId="2682022762" sldId="4279"/>
            <ac:spMk id="5" creationId="{2AB702AB-E5B8-9632-EDD8-9160C1D14EA5}"/>
          </ac:spMkLst>
        </pc:spChg>
      </pc:sldChg>
    </pc:docChg>
  </pc:docChgLst>
  <pc:docChgLst>
    <pc:chgData name="Eduardo Mateus" userId="S::eduardo.mateus@atlasinovacoes.com.br::179cbc39-0d6c-4188-89aa-65969361b017" providerId="AD" clId="Web-{2B4AF323-7847-70BC-15FC-E95E52895FEB}"/>
    <pc:docChg chg="modSld">
      <pc:chgData name="Eduardo Mateus" userId="S::eduardo.mateus@atlasinovacoes.com.br::179cbc39-0d6c-4188-89aa-65969361b017" providerId="AD" clId="Web-{2B4AF323-7847-70BC-15FC-E95E52895FEB}" dt="2025-04-22T15:38:04.525" v="68" actId="20577"/>
      <pc:docMkLst>
        <pc:docMk/>
      </pc:docMkLst>
    </pc:docChg>
  </pc:docChgLst>
  <pc:docChgLst>
    <pc:chgData name="Patrick Abreu" userId="S::patrick.abreu@atlasinovacoes.com.br::5baefc7c-72ec-4050-bc3c-4b38a74a635c" providerId="AD" clId="Web-{9A6E0437-99FD-C5AA-9DC4-F2324957A5C5}"/>
    <pc:docChg chg="modSld">
      <pc:chgData name="Patrick Abreu" userId="S::patrick.abreu@atlasinovacoes.com.br::5baefc7c-72ec-4050-bc3c-4b38a74a635c" providerId="AD" clId="Web-{9A6E0437-99FD-C5AA-9DC4-F2324957A5C5}" dt="2025-03-24T12:23:18.630" v="60" actId="20577"/>
      <pc:docMkLst>
        <pc:docMk/>
      </pc:docMkLst>
      <pc:sldChg chg="addSp delSp modSp">
        <pc:chgData name="Patrick Abreu" userId="S::patrick.abreu@atlasinovacoes.com.br::5baefc7c-72ec-4050-bc3c-4b38a74a635c" providerId="AD" clId="Web-{9A6E0437-99FD-C5AA-9DC4-F2324957A5C5}" dt="2025-03-24T12:23:18.630" v="60" actId="20577"/>
        <pc:sldMkLst>
          <pc:docMk/>
          <pc:sldMk cId="1818382609" sldId="4374"/>
        </pc:sldMkLst>
      </pc:sldChg>
    </pc:docChg>
  </pc:docChgLst>
  <pc:docChgLst>
    <pc:chgData name="Rafael Abreu de Vasconcelos" userId="S::rafael.vasconcelos@atlasinovacoes.com.br::79548abe-b416-4641-95ee-5a6aa419ea72" providerId="AD" clId="Web-{7DC426F5-23EF-7A90-875B-9A2DAF642007}"/>
    <pc:docChg chg="modSld sldOrd">
      <pc:chgData name="Rafael Abreu de Vasconcelos" userId="S::rafael.vasconcelos@atlasinovacoes.com.br::79548abe-b416-4641-95ee-5a6aa419ea72" providerId="AD" clId="Web-{7DC426F5-23EF-7A90-875B-9A2DAF642007}" dt="2025-05-28T20:11:33.830" v="1" actId="1076"/>
      <pc:docMkLst>
        <pc:docMk/>
      </pc:docMkLst>
      <pc:sldChg chg="modSp">
        <pc:chgData name="Rafael Abreu de Vasconcelos" userId="S::rafael.vasconcelos@atlasinovacoes.com.br::79548abe-b416-4641-95ee-5a6aa419ea72" providerId="AD" clId="Web-{7DC426F5-23EF-7A90-875B-9A2DAF642007}" dt="2025-05-28T20:11:33.830" v="1" actId="1076"/>
        <pc:sldMkLst>
          <pc:docMk/>
          <pc:sldMk cId="1499577454" sldId="4297"/>
        </pc:sldMkLst>
      </pc:sldChg>
      <pc:sldChg chg="ord">
        <pc:chgData name="Rafael Abreu de Vasconcelos" userId="S::rafael.vasconcelos@atlasinovacoes.com.br::79548abe-b416-4641-95ee-5a6aa419ea72" providerId="AD" clId="Web-{7DC426F5-23EF-7A90-875B-9A2DAF642007}" dt="2025-05-28T19:42:17.620" v="0"/>
        <pc:sldMkLst>
          <pc:docMk/>
          <pc:sldMk cId="46444834" sldId="4401"/>
        </pc:sldMkLst>
      </pc:sldChg>
    </pc:docChg>
  </pc:docChgLst>
  <pc:docChgLst>
    <pc:chgData name="Patrick Abreu" userId="S::patrick.abreu@atlasinovacoes.com.br::5baefc7c-72ec-4050-bc3c-4b38a74a635c" providerId="AD" clId="Web-{7478BEFC-AF86-C572-E7E7-9E21144F7C2D}"/>
    <pc:docChg chg="modSld">
      <pc:chgData name="Patrick Abreu" userId="S::patrick.abreu@atlasinovacoes.com.br::5baefc7c-72ec-4050-bc3c-4b38a74a635c" providerId="AD" clId="Web-{7478BEFC-AF86-C572-E7E7-9E21144F7C2D}" dt="2025-02-26T13:57:47.539" v="19" actId="20577"/>
      <pc:docMkLst>
        <pc:docMk/>
      </pc:docMkLst>
      <pc:sldChg chg="modSp">
        <pc:chgData name="Patrick Abreu" userId="S::patrick.abreu@atlasinovacoes.com.br::5baefc7c-72ec-4050-bc3c-4b38a74a635c" providerId="AD" clId="Web-{7478BEFC-AF86-C572-E7E7-9E21144F7C2D}" dt="2025-02-26T13:55:37.004" v="1" actId="1076"/>
        <pc:sldMkLst>
          <pc:docMk/>
          <pc:sldMk cId="2682022762" sldId="4279"/>
        </pc:sldMkLst>
      </pc:sldChg>
      <pc:sldChg chg="modSp">
        <pc:chgData name="Patrick Abreu" userId="S::patrick.abreu@atlasinovacoes.com.br::5baefc7c-72ec-4050-bc3c-4b38a74a635c" providerId="AD" clId="Web-{7478BEFC-AF86-C572-E7E7-9E21144F7C2D}" dt="2025-02-26T13:57:47.539" v="19" actId="20577"/>
        <pc:sldMkLst>
          <pc:docMk/>
          <pc:sldMk cId="258014111" sldId="4281"/>
        </pc:sldMkLst>
      </pc:sldChg>
    </pc:docChg>
  </pc:docChgLst>
  <pc:docChgLst>
    <pc:chgData clId="Web-{D771A745-736C-C4BD-93CB-0C245A70D720}"/>
    <pc:docChg chg="addSld">
      <pc:chgData name="" userId="" providerId="" clId="Web-{D771A745-736C-C4BD-93CB-0C245A70D720}" dt="2024-12-29T00:14:10.609" v="0"/>
      <pc:docMkLst>
        <pc:docMk/>
      </pc:docMkLst>
      <pc:sldChg chg="new">
        <pc:chgData name="" userId="" providerId="" clId="Web-{D771A745-736C-C4BD-93CB-0C245A70D720}" dt="2024-12-29T00:14:10.609" v="0"/>
        <pc:sldMkLst>
          <pc:docMk/>
          <pc:sldMk cId="2198540538" sldId="4376"/>
        </pc:sldMkLst>
      </pc:sldChg>
    </pc:docChg>
  </pc:docChgLst>
  <pc:docChgLst>
    <pc:chgData name="Patrick Abreu" userId="S::patrick.abreu@atlasinovacoes.com.br::5baefc7c-72ec-4050-bc3c-4b38a74a635c" providerId="AD" clId="Web-{156F6B59-D2E0-C1F3-8F44-57BB61A7E419}"/>
    <pc:docChg chg="modSld">
      <pc:chgData name="Patrick Abreu" userId="S::patrick.abreu@atlasinovacoes.com.br::5baefc7c-72ec-4050-bc3c-4b38a74a635c" providerId="AD" clId="Web-{156F6B59-D2E0-C1F3-8F44-57BB61A7E419}" dt="2025-03-25T19:39:26.296" v="3" actId="1076"/>
      <pc:docMkLst>
        <pc:docMk/>
      </pc:docMkLst>
      <pc:sldChg chg="modSp">
        <pc:chgData name="Patrick Abreu" userId="S::patrick.abreu@atlasinovacoes.com.br::5baefc7c-72ec-4050-bc3c-4b38a74a635c" providerId="AD" clId="Web-{156F6B59-D2E0-C1F3-8F44-57BB61A7E419}" dt="2025-03-25T19:39:26.296" v="3" actId="1076"/>
        <pc:sldMkLst>
          <pc:docMk/>
          <pc:sldMk cId="1742249937" sldId="4325"/>
        </pc:sldMkLst>
      </pc:sldChg>
    </pc:docChg>
  </pc:docChgLst>
  <pc:docChgLst>
    <pc:chgData name="Eduardo Mateus" userId="S::eduardo.mateus@atlasinovacoes.com.br::179cbc39-0d6c-4188-89aa-65969361b017" providerId="AD" clId="Web-{EF0A8317-5F52-2CF0-49EF-301597B7D865}"/>
    <pc:docChg chg="modSld">
      <pc:chgData name="Eduardo Mateus" userId="S::eduardo.mateus@atlasinovacoes.com.br::179cbc39-0d6c-4188-89aa-65969361b017" providerId="AD" clId="Web-{EF0A8317-5F52-2CF0-49EF-301597B7D865}" dt="2025-04-22T14:59:28.751" v="13" actId="20577"/>
      <pc:docMkLst>
        <pc:docMk/>
      </pc:docMkLst>
      <pc:sldChg chg="modSp">
        <pc:chgData name="Eduardo Mateus" userId="S::eduardo.mateus@atlasinovacoes.com.br::179cbc39-0d6c-4188-89aa-65969361b017" providerId="AD" clId="Web-{EF0A8317-5F52-2CF0-49EF-301597B7D865}" dt="2025-04-22T14:59:28.751" v="13" actId="20577"/>
        <pc:sldMkLst>
          <pc:docMk/>
          <pc:sldMk cId="46444834" sldId="4401"/>
        </pc:sldMkLst>
      </pc:sldChg>
    </pc:docChg>
  </pc:docChgLst>
  <pc:docChgLst>
    <pc:chgData name="Carolina Rosa" userId="S::carolina.rosa@atlasinovacoes.com.br::14121434-14c6-49ce-8d53-1cbd0fd6bdbd" providerId="AD" clId="Web-{C0E1BB72-2134-51AF-20A7-F4EB6725DBBD}"/>
    <pc:docChg chg="modSld">
      <pc:chgData name="Carolina Rosa" userId="S::carolina.rosa@atlasinovacoes.com.br::14121434-14c6-49ce-8d53-1cbd0fd6bdbd" providerId="AD" clId="Web-{C0E1BB72-2134-51AF-20A7-F4EB6725DBBD}" dt="2025-01-10T12:34:45.959" v="0"/>
      <pc:docMkLst>
        <pc:docMk/>
      </pc:docMkLst>
      <pc:sldChg chg="mod modShow">
        <pc:chgData name="Carolina Rosa" userId="S::carolina.rosa@atlasinovacoes.com.br::14121434-14c6-49ce-8d53-1cbd0fd6bdbd" providerId="AD" clId="Web-{C0E1BB72-2134-51AF-20A7-F4EB6725DBBD}" dt="2025-01-10T12:34:45.959" v="0"/>
        <pc:sldMkLst>
          <pc:docMk/>
          <pc:sldMk cId="2198540538" sldId="4376"/>
        </pc:sldMkLst>
      </pc:sldChg>
    </pc:docChg>
  </pc:docChgLst>
  <pc:docChgLst>
    <pc:chgData name="Eduardo Mateus" userId="S::eduardo.mateus@atlasinovacoes.com.br::179cbc39-0d6c-4188-89aa-65969361b017" providerId="AD" clId="Web-{5686666C-E27B-4361-04C7-3E126A80B4C2}"/>
    <pc:docChg chg="modSld">
      <pc:chgData name="Eduardo Mateus" userId="S::eduardo.mateus@atlasinovacoes.com.br::179cbc39-0d6c-4188-89aa-65969361b017" providerId="AD" clId="Web-{5686666C-E27B-4361-04C7-3E126A80B4C2}" dt="2025-04-28T19:49:33.107" v="25" actId="20577"/>
      <pc:docMkLst>
        <pc:docMk/>
      </pc:docMkLst>
      <pc:sldChg chg="modSp">
        <pc:chgData name="Eduardo Mateus" userId="S::eduardo.mateus@atlasinovacoes.com.br::179cbc39-0d6c-4188-89aa-65969361b017" providerId="AD" clId="Web-{5686666C-E27B-4361-04C7-3E126A80B4C2}" dt="2025-04-28T19:49:33.107" v="25" actId="20577"/>
        <pc:sldMkLst>
          <pc:docMk/>
          <pc:sldMk cId="4284601085" sldId="4205"/>
        </pc:sldMkLst>
      </pc:sldChg>
    </pc:docChg>
  </pc:docChgLst>
  <pc:docChgLst>
    <pc:chgData name="Breno Pereira" userId="S::breno.pereira@atlasinovacoes.com.br::f96b6d20-a906-410e-aac6-3e830d8a03f5" providerId="AD" clId="Web-{D16C7AE4-019F-AD82-F978-E5756E20BA03}"/>
    <pc:docChg chg="addSld">
      <pc:chgData name="Breno Pereira" userId="S::breno.pereira@atlasinovacoes.com.br::f96b6d20-a906-410e-aac6-3e830d8a03f5" providerId="AD" clId="Web-{D16C7AE4-019F-AD82-F978-E5756E20BA03}" dt="2024-12-12T15:57:25.907" v="0"/>
      <pc:docMkLst>
        <pc:docMk/>
      </pc:docMkLst>
      <pc:sldChg chg="new">
        <pc:chgData name="Breno Pereira" userId="S::breno.pereira@atlasinovacoes.com.br::f96b6d20-a906-410e-aac6-3e830d8a03f5" providerId="AD" clId="Web-{D16C7AE4-019F-AD82-F978-E5756E20BA03}" dt="2024-12-12T15:57:25.907" v="0"/>
        <pc:sldMkLst>
          <pc:docMk/>
          <pc:sldMk cId="1818382609" sldId="4374"/>
        </pc:sldMkLst>
      </pc:sldChg>
    </pc:docChg>
  </pc:docChgLst>
  <pc:docChgLst>
    <pc:chgData name="Eduardo Mateus" userId="S::eduardo.mateus@atlasinovacoes.com.br::179cbc39-0d6c-4188-89aa-65969361b017" providerId="AD" clId="Web-{F6EB48FD-6110-6A83-63C0-99CA02634073}"/>
    <pc:docChg chg="modSld">
      <pc:chgData name="Eduardo Mateus" userId="S::eduardo.mateus@atlasinovacoes.com.br::179cbc39-0d6c-4188-89aa-65969361b017" providerId="AD" clId="Web-{F6EB48FD-6110-6A83-63C0-99CA02634073}" dt="2025-04-09T15:37:29.504" v="16" actId="1076"/>
      <pc:docMkLst>
        <pc:docMk/>
      </pc:docMkLst>
      <pc:sldChg chg="modSp">
        <pc:chgData name="Eduardo Mateus" userId="S::eduardo.mateus@atlasinovacoes.com.br::179cbc39-0d6c-4188-89aa-65969361b017" providerId="AD" clId="Web-{F6EB48FD-6110-6A83-63C0-99CA02634073}" dt="2025-04-09T15:37:29.504" v="16" actId="1076"/>
        <pc:sldMkLst>
          <pc:docMk/>
          <pc:sldMk cId="2653363033" sldId="4112"/>
        </pc:sldMkLst>
      </pc:sldChg>
    </pc:docChg>
  </pc:docChgLst>
  <pc:docChgLst>
    <pc:chgData name="Bruno Pereira da Silva Rosa" userId="S::bruno.pereira@atlasinovacoes.com.br::f02798eb-0a3d-4ca8-a53d-2d50a61b5253" providerId="AD" clId="Web-{D3712663-E147-22BE-7A23-CCE965781B77}"/>
    <pc:docChg chg="addSld modSld">
      <pc:chgData name="Bruno Pereira da Silva Rosa" userId="S::bruno.pereira@atlasinovacoes.com.br::f02798eb-0a3d-4ca8-a53d-2d50a61b5253" providerId="AD" clId="Web-{D3712663-E147-22BE-7A23-CCE965781B77}" dt="2024-12-16T19:12:35.326" v="9"/>
      <pc:docMkLst>
        <pc:docMk/>
      </pc:docMkLst>
      <pc:sldChg chg="modSp">
        <pc:chgData name="Bruno Pereira da Silva Rosa" userId="S::bruno.pereira@atlasinovacoes.com.br::f02798eb-0a3d-4ca8-a53d-2d50a61b5253" providerId="AD" clId="Web-{D3712663-E147-22BE-7A23-CCE965781B77}" dt="2024-12-16T14:27:40.425" v="8" actId="20577"/>
        <pc:sldMkLst>
          <pc:docMk/>
          <pc:sldMk cId="3076309895" sldId="4339"/>
        </pc:sldMkLst>
      </pc:sldChg>
      <pc:sldChg chg="new">
        <pc:chgData name="Bruno Pereira da Silva Rosa" userId="S::bruno.pereira@atlasinovacoes.com.br::f02798eb-0a3d-4ca8-a53d-2d50a61b5253" providerId="AD" clId="Web-{D3712663-E147-22BE-7A23-CCE965781B77}" dt="2024-12-16T19:12:35.326" v="9"/>
        <pc:sldMkLst>
          <pc:docMk/>
          <pc:sldMk cId="1075982597" sldId="4377"/>
        </pc:sldMkLst>
      </pc:sldChg>
    </pc:docChg>
  </pc:docChgLst>
  <pc:docChgLst>
    <pc:chgData name="Eduardo Mateus" userId="S::eduardo.mateus@atlasinovacoes.com.br::179cbc39-0d6c-4188-89aa-65969361b017" providerId="AD" clId="Web-{CBE0596E-A2BC-0595-540A-60E85054BEA2}"/>
    <pc:docChg chg="modSld">
      <pc:chgData name="Eduardo Mateus" userId="S::eduardo.mateus@atlasinovacoes.com.br::179cbc39-0d6c-4188-89aa-65969361b017" providerId="AD" clId="Web-{CBE0596E-A2BC-0595-540A-60E85054BEA2}" dt="2025-04-11T20:02:59.734" v="27" actId="20577"/>
      <pc:docMkLst>
        <pc:docMk/>
      </pc:docMkLst>
      <pc:sldChg chg="modSp">
        <pc:chgData name="Eduardo Mateus" userId="S::eduardo.mateus@atlasinovacoes.com.br::179cbc39-0d6c-4188-89aa-65969361b017" providerId="AD" clId="Web-{CBE0596E-A2BC-0595-540A-60E85054BEA2}" dt="2025-04-11T20:02:59.734" v="27" actId="20577"/>
        <pc:sldMkLst>
          <pc:docMk/>
          <pc:sldMk cId="4284601085" sldId="4205"/>
        </pc:sldMkLst>
      </pc:sldChg>
      <pc:sldChg chg="addSp delSp modSp">
        <pc:chgData name="Eduardo Mateus" userId="S::eduardo.mateus@atlasinovacoes.com.br::179cbc39-0d6c-4188-89aa-65969361b017" providerId="AD" clId="Web-{CBE0596E-A2BC-0595-540A-60E85054BEA2}" dt="2025-04-11T20:02:50.296" v="20"/>
        <pc:sldMkLst>
          <pc:docMk/>
          <pc:sldMk cId="4260924078" sldId="4284"/>
        </pc:sldMkLst>
      </pc:sldChg>
    </pc:docChg>
  </pc:docChgLst>
  <pc:docChgLst>
    <pc:chgData name="Eduardo Mateus" userId="S::eduardo.mateus@atlasinovacoes.com.br::179cbc39-0d6c-4188-89aa-65969361b017" providerId="AD" clId="Web-{63AF7C97-B8F5-A807-B34D-5701A309C17C}"/>
    <pc:docChg chg="modSld">
      <pc:chgData name="Eduardo Mateus" userId="S::eduardo.mateus@atlasinovacoes.com.br::179cbc39-0d6c-4188-89aa-65969361b017" providerId="AD" clId="Web-{63AF7C97-B8F5-A807-B34D-5701A309C17C}" dt="2025-04-26T12:04:51.235" v="71" actId="20577"/>
      <pc:docMkLst>
        <pc:docMk/>
      </pc:docMkLst>
    </pc:docChg>
  </pc:docChgLst>
  <pc:docChgLst>
    <pc:chgData name="Gustavo Azevedo" userId="S::gustavo.azevedo@atlasinovacoes.com.br::53bb57bb-a99d-4ccc-83de-8024c2b8a6c3" providerId="AD" clId="Web-{085F1A12-5EC4-4721-9E6E-EAF1A321E8A8}"/>
    <pc:docChg chg="modSld">
      <pc:chgData name="Gustavo Azevedo" userId="S::gustavo.azevedo@atlasinovacoes.com.br::53bb57bb-a99d-4ccc-83de-8024c2b8a6c3" providerId="AD" clId="Web-{085F1A12-5EC4-4721-9E6E-EAF1A321E8A8}" dt="2025-07-14T19:51:29.312" v="2" actId="1076"/>
      <pc:docMkLst>
        <pc:docMk/>
      </pc:docMkLst>
      <pc:sldChg chg="modSp">
        <pc:chgData name="Gustavo Azevedo" userId="S::gustavo.azevedo@atlasinovacoes.com.br::53bb57bb-a99d-4ccc-83de-8024c2b8a6c3" providerId="AD" clId="Web-{085F1A12-5EC4-4721-9E6E-EAF1A321E8A8}" dt="2025-07-14T19:51:29.312" v="2" actId="1076"/>
        <pc:sldMkLst>
          <pc:docMk/>
          <pc:sldMk cId="2653363033" sldId="4112"/>
        </pc:sldMkLst>
        <pc:picChg chg="mod">
          <ac:chgData name="Gustavo Azevedo" userId="S::gustavo.azevedo@atlasinovacoes.com.br::53bb57bb-a99d-4ccc-83de-8024c2b8a6c3" providerId="AD" clId="Web-{085F1A12-5EC4-4721-9E6E-EAF1A321E8A8}" dt="2025-07-14T19:51:29.312" v="2" actId="1076"/>
          <ac:picMkLst>
            <pc:docMk/>
            <pc:sldMk cId="2653363033" sldId="4112"/>
            <ac:picMk id="5" creationId="{E5AB0BFC-6709-506D-37C7-3D3A55F31BE4}"/>
          </ac:picMkLst>
        </pc:picChg>
      </pc:sldChg>
    </pc:docChg>
  </pc:docChgLst>
  <pc:docChgLst>
    <pc:chgData name="Eduardo Mateus" userId="S::eduardo.mateus@atlasinovacoes.com.br::179cbc39-0d6c-4188-89aa-65969361b017" providerId="AD" clId="Web-{471DB762-CD8C-8F1F-9B80-504B558F6A71}"/>
    <pc:docChg chg="modSld">
      <pc:chgData name="Eduardo Mateus" userId="S::eduardo.mateus@atlasinovacoes.com.br::179cbc39-0d6c-4188-89aa-65969361b017" providerId="AD" clId="Web-{471DB762-CD8C-8F1F-9B80-504B558F6A71}" dt="2025-04-11T21:07:16.420" v="211" actId="20577"/>
      <pc:docMkLst>
        <pc:docMk/>
      </pc:docMkLst>
      <pc:sldChg chg="modSp">
        <pc:chgData name="Eduardo Mateus" userId="S::eduardo.mateus@atlasinovacoes.com.br::179cbc39-0d6c-4188-89aa-65969361b017" providerId="AD" clId="Web-{471DB762-CD8C-8F1F-9B80-504B558F6A71}" dt="2025-04-11T21:04:17.485" v="173" actId="20577"/>
        <pc:sldMkLst>
          <pc:docMk/>
          <pc:sldMk cId="4284601085" sldId="4205"/>
        </pc:sldMkLst>
      </pc:sldChg>
      <pc:sldChg chg="modSp">
        <pc:chgData name="Eduardo Mateus" userId="S::eduardo.mateus@atlasinovacoes.com.br::179cbc39-0d6c-4188-89aa-65969361b017" providerId="AD" clId="Web-{471DB762-CD8C-8F1F-9B80-504B558F6A71}" dt="2025-04-11T21:04:57.955" v="209" actId="20577"/>
        <pc:sldMkLst>
          <pc:docMk/>
          <pc:sldMk cId="4260924078" sldId="4284"/>
        </pc:sldMkLst>
      </pc:sldChg>
      <pc:sldChg chg="modSp">
        <pc:chgData name="Eduardo Mateus" userId="S::eduardo.mateus@atlasinovacoes.com.br::179cbc39-0d6c-4188-89aa-65969361b017" providerId="AD" clId="Web-{471DB762-CD8C-8F1F-9B80-504B558F6A71}" dt="2025-04-11T21:07:16.420" v="211" actId="20577"/>
        <pc:sldMkLst>
          <pc:docMk/>
          <pc:sldMk cId="3886837315" sldId="4288"/>
        </pc:sldMkLst>
      </pc:sldChg>
    </pc:docChg>
  </pc:docChgLst>
  <pc:docChgLst>
    <pc:chgData name="Breno Pereira" userId="S::breno.pereira@atlasinovacoes.com.br::f96b6d20-a906-410e-aac6-3e830d8a03f5" providerId="AD" clId="Web-{72E0F57E-596F-0147-055C-7CFCBA104EA1}"/>
    <pc:docChg chg="delSld modSld">
      <pc:chgData name="Breno Pereira" userId="S::breno.pereira@atlasinovacoes.com.br::f96b6d20-a906-410e-aac6-3e830d8a03f5" providerId="AD" clId="Web-{72E0F57E-596F-0147-055C-7CFCBA104EA1}" dt="2024-12-27T16:33:29.999" v="92"/>
      <pc:docMkLst>
        <pc:docMk/>
      </pc:docMkLst>
      <pc:sldChg chg="modSp">
        <pc:chgData name="Breno Pereira" userId="S::breno.pereira@atlasinovacoes.com.br::f96b6d20-a906-410e-aac6-3e830d8a03f5" providerId="AD" clId="Web-{72E0F57E-596F-0147-055C-7CFCBA104EA1}" dt="2024-12-27T16:25:06.206" v="5" actId="20577"/>
        <pc:sldMkLst>
          <pc:docMk/>
          <pc:sldMk cId="2635081572" sldId="4294"/>
        </pc:sldMkLst>
      </pc:sldChg>
      <pc:sldChg chg="addSp delSp modSp del">
        <pc:chgData name="Breno Pereira" userId="S::breno.pereira@atlasinovacoes.com.br::f96b6d20-a906-410e-aac6-3e830d8a03f5" providerId="AD" clId="Web-{72E0F57E-596F-0147-055C-7CFCBA104EA1}" dt="2024-12-27T16:33:19.483" v="91"/>
        <pc:sldMkLst>
          <pc:docMk/>
          <pc:sldMk cId="3164882214" sldId="4376"/>
        </pc:sldMkLst>
      </pc:sldChg>
      <pc:sldChg chg="del">
        <pc:chgData name="Breno Pereira" userId="S::breno.pereira@atlasinovacoes.com.br::f96b6d20-a906-410e-aac6-3e830d8a03f5" providerId="AD" clId="Web-{72E0F57E-596F-0147-055C-7CFCBA104EA1}" dt="2024-12-27T16:33:29.999" v="92"/>
        <pc:sldMkLst>
          <pc:docMk/>
          <pc:sldMk cId="1075982597" sldId="4377"/>
        </pc:sldMkLst>
      </pc:sldChg>
    </pc:docChg>
  </pc:docChgLst>
  <pc:docChgLst>
    <pc:chgData name="Eduardo Mateus" userId="S::eduardo.mateus@atlasinovacoes.com.br::179cbc39-0d6c-4188-89aa-65969361b017" providerId="AD" clId="Web-{EE7D886B-EF4C-F768-96DB-F99B97F7176B}"/>
    <pc:docChg chg="modSld">
      <pc:chgData name="Eduardo Mateus" userId="S::eduardo.mateus@atlasinovacoes.com.br::179cbc39-0d6c-4188-89aa-65969361b017" providerId="AD" clId="Web-{EE7D886B-EF4C-F768-96DB-F99B97F7176B}" dt="2025-04-14T14:09:06.408" v="1" actId="1076"/>
      <pc:docMkLst>
        <pc:docMk/>
      </pc:docMkLst>
      <pc:sldChg chg="modSp">
        <pc:chgData name="Eduardo Mateus" userId="S::eduardo.mateus@atlasinovacoes.com.br::179cbc39-0d6c-4188-89aa-65969361b017" providerId="AD" clId="Web-{EE7D886B-EF4C-F768-96DB-F99B97F7176B}" dt="2025-04-14T14:09:06.408" v="1" actId="1076"/>
        <pc:sldMkLst>
          <pc:docMk/>
          <pc:sldMk cId="979134608" sldId="4400"/>
        </pc:sldMkLst>
      </pc:sldChg>
    </pc:docChg>
  </pc:docChgLst>
  <pc:docChgLst>
    <pc:chgData name="Matheus Gabriel" userId="S::matheus.gabriel@atlasinovacoes.com.br::f6e3af96-bb92-4c2c-94b1-3a86a8e5020f" providerId="AD" clId="Web-{28E9A68F-41B8-408A-064B-2E34D92158B7}"/>
    <pc:docChg chg="modSld">
      <pc:chgData name="Matheus Gabriel" userId="S::matheus.gabriel@atlasinovacoes.com.br::f6e3af96-bb92-4c2c-94b1-3a86a8e5020f" providerId="AD" clId="Web-{28E9A68F-41B8-408A-064B-2E34D92158B7}" dt="2025-06-17T16:37:04.347" v="1" actId="20577"/>
      <pc:docMkLst>
        <pc:docMk/>
      </pc:docMkLst>
      <pc:sldChg chg="modSp">
        <pc:chgData name="Matheus Gabriel" userId="S::matheus.gabriel@atlasinovacoes.com.br::f6e3af96-bb92-4c2c-94b1-3a86a8e5020f" providerId="AD" clId="Web-{28E9A68F-41B8-408A-064B-2E34D92158B7}" dt="2025-06-17T16:37:04.347" v="1" actId="20577"/>
        <pc:sldMkLst>
          <pc:docMk/>
          <pc:sldMk cId="1499577454" sldId="4297"/>
        </pc:sldMkLst>
        <pc:spChg chg="mod">
          <ac:chgData name="Matheus Gabriel" userId="S::matheus.gabriel@atlasinovacoes.com.br::f6e3af96-bb92-4c2c-94b1-3a86a8e5020f" providerId="AD" clId="Web-{28E9A68F-41B8-408A-064B-2E34D92158B7}" dt="2025-06-17T16:37:04.347" v="1" actId="20577"/>
          <ac:spMkLst>
            <pc:docMk/>
            <pc:sldMk cId="1499577454" sldId="4297"/>
            <ac:spMk id="11" creationId="{80DD4E0F-016E-D4E3-8981-7526833F5E0D}"/>
          </ac:spMkLst>
        </pc:spChg>
      </pc:sldChg>
    </pc:docChg>
  </pc:docChgLst>
  <pc:docChgLst>
    <pc:chgData name="Breno Pereira" userId="S::breno.pereira@atlasinovacoes.com.br::f96b6d20-a906-410e-aac6-3e830d8a03f5" providerId="AD" clId="Web-{8F0CF9EF-47C0-1AC5-7780-54C5D46177D5}"/>
    <pc:docChg chg="addSld modSld">
      <pc:chgData name="Breno Pereira" userId="S::breno.pereira@atlasinovacoes.com.br::f96b6d20-a906-410e-aac6-3e830d8a03f5" providerId="AD" clId="Web-{8F0CF9EF-47C0-1AC5-7780-54C5D46177D5}" dt="2025-02-27T19:45:41.175" v="228" actId="20577"/>
      <pc:docMkLst>
        <pc:docMk/>
      </pc:docMkLst>
      <pc:sldChg chg="modSp">
        <pc:chgData name="Breno Pereira" userId="S::breno.pereira@atlasinovacoes.com.br::f96b6d20-a906-410e-aac6-3e830d8a03f5" providerId="AD" clId="Web-{8F0CF9EF-47C0-1AC5-7780-54C5D46177D5}" dt="2025-02-27T13:51:12.933" v="55" actId="20577"/>
        <pc:sldMkLst>
          <pc:docMk/>
          <pc:sldMk cId="3503603352" sldId="4287"/>
        </pc:sldMkLst>
      </pc:sldChg>
      <pc:sldChg chg="addSp delSp modSp">
        <pc:chgData name="Breno Pereira" userId="S::breno.pereira@atlasinovacoes.com.br::f96b6d20-a906-410e-aac6-3e830d8a03f5" providerId="AD" clId="Web-{8F0CF9EF-47C0-1AC5-7780-54C5D46177D5}" dt="2025-02-27T19:17:06.825" v="187"/>
        <pc:sldMkLst>
          <pc:docMk/>
          <pc:sldMk cId="1016485610" sldId="4292"/>
        </pc:sldMkLst>
      </pc:sldChg>
      <pc:sldChg chg="addSp delSp modSp">
        <pc:chgData name="Breno Pereira" userId="S::breno.pereira@atlasinovacoes.com.br::f96b6d20-a906-410e-aac6-3e830d8a03f5" providerId="AD" clId="Web-{8F0CF9EF-47C0-1AC5-7780-54C5D46177D5}" dt="2025-02-27T19:17:00.700" v="183" actId="1076"/>
        <pc:sldMkLst>
          <pc:docMk/>
          <pc:sldMk cId="876524526" sldId="4293"/>
        </pc:sldMkLst>
      </pc:sldChg>
      <pc:sldChg chg="modSp">
        <pc:chgData name="Breno Pereira" userId="S::breno.pereira@atlasinovacoes.com.br::f96b6d20-a906-410e-aac6-3e830d8a03f5" providerId="AD" clId="Web-{8F0CF9EF-47C0-1AC5-7780-54C5D46177D5}" dt="2025-02-27T19:45:41.175" v="228" actId="20577"/>
        <pc:sldMkLst>
          <pc:docMk/>
          <pc:sldMk cId="1958929933" sldId="4296"/>
        </pc:sldMkLst>
      </pc:sldChg>
      <pc:sldChg chg="modSp">
        <pc:chgData name="Breno Pereira" userId="S::breno.pereira@atlasinovacoes.com.br::f96b6d20-a906-410e-aac6-3e830d8a03f5" providerId="AD" clId="Web-{8F0CF9EF-47C0-1AC5-7780-54C5D46177D5}" dt="2025-02-27T19:45:11.362" v="218" actId="14100"/>
        <pc:sldMkLst>
          <pc:docMk/>
          <pc:sldMk cId="1499577454" sldId="4297"/>
        </pc:sldMkLst>
      </pc:sldChg>
      <pc:sldChg chg="modSp">
        <pc:chgData name="Breno Pereira" userId="S::breno.pereira@atlasinovacoes.com.br::f96b6d20-a906-410e-aac6-3e830d8a03f5" providerId="AD" clId="Web-{8F0CF9EF-47C0-1AC5-7780-54C5D46177D5}" dt="2025-02-27T13:45:52.687" v="19" actId="20577"/>
        <pc:sldMkLst>
          <pc:docMk/>
          <pc:sldMk cId="2479076444" sldId="4378"/>
        </pc:sldMkLst>
      </pc:sldChg>
      <pc:sldChg chg="new">
        <pc:chgData name="Breno Pereira" userId="S::breno.pereira@atlasinovacoes.com.br::f96b6d20-a906-410e-aac6-3e830d8a03f5" providerId="AD" clId="Web-{8F0CF9EF-47C0-1AC5-7780-54C5D46177D5}" dt="2025-02-27T19:04:08.921" v="95"/>
        <pc:sldMkLst>
          <pc:docMk/>
          <pc:sldMk cId="812194487" sldId="4379"/>
        </pc:sldMkLst>
      </pc:sldChg>
      <pc:sldChg chg="new">
        <pc:chgData name="Breno Pereira" userId="S::breno.pereira@atlasinovacoes.com.br::f96b6d20-a906-410e-aac6-3e830d8a03f5" providerId="AD" clId="Web-{8F0CF9EF-47C0-1AC5-7780-54C5D46177D5}" dt="2025-02-27T19:04:09.234" v="96"/>
        <pc:sldMkLst>
          <pc:docMk/>
          <pc:sldMk cId="1076207592" sldId="4380"/>
        </pc:sldMkLst>
      </pc:sldChg>
      <pc:sldChg chg="new">
        <pc:chgData name="Breno Pereira" userId="S::breno.pereira@atlasinovacoes.com.br::f96b6d20-a906-410e-aac6-3e830d8a03f5" providerId="AD" clId="Web-{8F0CF9EF-47C0-1AC5-7780-54C5D46177D5}" dt="2025-02-27T19:04:10.312" v="97"/>
        <pc:sldMkLst>
          <pc:docMk/>
          <pc:sldMk cId="674211001" sldId="4381"/>
        </pc:sldMkLst>
      </pc:sldChg>
      <pc:sldChg chg="addSp modSp new">
        <pc:chgData name="Breno Pereira" userId="S::breno.pereira@atlasinovacoes.com.br::f96b6d20-a906-410e-aac6-3e830d8a03f5" providerId="AD" clId="Web-{8F0CF9EF-47C0-1AC5-7780-54C5D46177D5}" dt="2025-02-27T19:22:25.884" v="208" actId="20577"/>
        <pc:sldMkLst>
          <pc:docMk/>
          <pc:sldMk cId="1308149520" sldId="4382"/>
        </pc:sldMkLst>
      </pc:sldChg>
    </pc:docChg>
  </pc:docChgLst>
  <pc:docChgLst>
    <pc:chgData name="Eduardo Mateus" userId="S::eduardo.mateus@atlasinovacoes.com.br::179cbc39-0d6c-4188-89aa-65969361b017" providerId="AD" clId="Web-{46309893-951D-4E78-15F1-367F7B42FC9A}"/>
    <pc:docChg chg="modSld">
      <pc:chgData name="Eduardo Mateus" userId="S::eduardo.mateus@atlasinovacoes.com.br::179cbc39-0d6c-4188-89aa-65969361b017" providerId="AD" clId="Web-{46309893-951D-4E78-15F1-367F7B42FC9A}" dt="2025-04-10T18:58:12.287" v="0" actId="1076"/>
      <pc:docMkLst>
        <pc:docMk/>
      </pc:docMkLst>
      <pc:sldChg chg="modSp">
        <pc:chgData name="Eduardo Mateus" userId="S::eduardo.mateus@atlasinovacoes.com.br::179cbc39-0d6c-4188-89aa-65969361b017" providerId="AD" clId="Web-{46309893-951D-4E78-15F1-367F7B42FC9A}" dt="2025-04-10T18:58:12.287" v="0" actId="1076"/>
        <pc:sldMkLst>
          <pc:docMk/>
          <pc:sldMk cId="1765361767" sldId="4306"/>
        </pc:sldMkLst>
      </pc:sldChg>
    </pc:docChg>
  </pc:docChgLst>
  <pc:docChgLst>
    <pc:chgData name="Breno Pereira" userId="S::breno.pereira@atlasinovacoes.com.br::f96b6d20-a906-410e-aac6-3e830d8a03f5" providerId="AD" clId="Web-{BAA7C2D7-7E3E-C24E-7979-A167285BD4FA}"/>
    <pc:docChg chg="modSld">
      <pc:chgData name="Breno Pereira" userId="S::breno.pereira@atlasinovacoes.com.br::f96b6d20-a906-410e-aac6-3e830d8a03f5" providerId="AD" clId="Web-{BAA7C2D7-7E3E-C24E-7979-A167285BD4FA}" dt="2024-12-27T15:05:58.790" v="1" actId="20577"/>
      <pc:docMkLst>
        <pc:docMk/>
      </pc:docMkLst>
      <pc:sldChg chg="modSp">
        <pc:chgData name="Breno Pereira" userId="S::breno.pereira@atlasinovacoes.com.br::f96b6d20-a906-410e-aac6-3e830d8a03f5" providerId="AD" clId="Web-{BAA7C2D7-7E3E-C24E-7979-A167285BD4FA}" dt="2024-12-27T15:05:58.790" v="1" actId="20577"/>
        <pc:sldMkLst>
          <pc:docMk/>
          <pc:sldMk cId="2488999999" sldId="4331"/>
        </pc:sldMkLst>
      </pc:sldChg>
    </pc:docChg>
  </pc:docChgLst>
  <pc:docChgLst>
    <pc:chgData name="Breno Pereira" userId="S::breno.pereira@atlasinovacoes.com.br::f96b6d20-a906-410e-aac6-3e830d8a03f5" providerId="AD" clId="Web-{44EE75D9-EF44-25DD-7E00-451D1C5663D5}"/>
    <pc:docChg chg="modSld">
      <pc:chgData name="Breno Pereira" userId="S::breno.pereira@atlasinovacoes.com.br::f96b6d20-a906-410e-aac6-3e830d8a03f5" providerId="AD" clId="Web-{44EE75D9-EF44-25DD-7E00-451D1C5663D5}" dt="2024-12-17T18:55:23.842" v="3" actId="20577"/>
      <pc:docMkLst>
        <pc:docMk/>
      </pc:docMkLst>
      <pc:sldChg chg="modSp">
        <pc:chgData name="Breno Pereira" userId="S::breno.pereira@atlasinovacoes.com.br::f96b6d20-a906-410e-aac6-3e830d8a03f5" providerId="AD" clId="Web-{44EE75D9-EF44-25DD-7E00-451D1C5663D5}" dt="2024-12-17T18:55:23.842" v="3" actId="20577"/>
        <pc:sldMkLst>
          <pc:docMk/>
          <pc:sldMk cId="2653363033" sldId="4112"/>
        </pc:sldMkLst>
      </pc:sldChg>
    </pc:docChg>
  </pc:docChgLst>
  <pc:docChgLst>
    <pc:chgData name="Eduardo Mateus" userId="S::eduardo.mateus@atlasinovacoes.com.br::179cbc39-0d6c-4188-89aa-65969361b017" providerId="AD" clId="Web-{595CBED8-05E0-39C4-9E12-B43E5F8DBE7B}"/>
    <pc:docChg chg="delSld modSld">
      <pc:chgData name="Eduardo Mateus" userId="S::eduardo.mateus@atlasinovacoes.com.br::179cbc39-0d6c-4188-89aa-65969361b017" providerId="AD" clId="Web-{595CBED8-05E0-39C4-9E12-B43E5F8DBE7B}" dt="2025-04-01T21:08:30.279" v="446" actId="20577"/>
      <pc:docMkLst>
        <pc:docMk/>
      </pc:docMkLst>
      <pc:sldChg chg="addSp delSp modSp">
        <pc:chgData name="Eduardo Mateus" userId="S::eduardo.mateus@atlasinovacoes.com.br::179cbc39-0d6c-4188-89aa-65969361b017" providerId="AD" clId="Web-{595CBED8-05E0-39C4-9E12-B43E5F8DBE7B}" dt="2025-04-01T21:05:03.959" v="351" actId="14100"/>
        <pc:sldMkLst>
          <pc:docMk/>
          <pc:sldMk cId="1938784103" sldId="4343"/>
        </pc:sldMkLst>
      </pc:sldChg>
      <pc:sldChg chg="modSp">
        <pc:chgData name="Eduardo Mateus" userId="S::eduardo.mateus@atlasinovacoes.com.br::179cbc39-0d6c-4188-89aa-65969361b017" providerId="AD" clId="Web-{595CBED8-05E0-39C4-9E12-B43E5F8DBE7B}" dt="2025-04-01T21:06:22.415" v="359" actId="20577"/>
        <pc:sldMkLst>
          <pc:docMk/>
          <pc:sldMk cId="3565710632" sldId="4344"/>
        </pc:sldMkLst>
      </pc:sldChg>
      <pc:sldChg chg="delSp modSp">
        <pc:chgData name="Eduardo Mateus" userId="S::eduardo.mateus@atlasinovacoes.com.br::179cbc39-0d6c-4188-89aa-65969361b017" providerId="AD" clId="Web-{595CBED8-05E0-39C4-9E12-B43E5F8DBE7B}" dt="2025-04-01T21:06:33.071" v="363" actId="1076"/>
        <pc:sldMkLst>
          <pc:docMk/>
          <pc:sldMk cId="2423238372" sldId="4345"/>
        </pc:sldMkLst>
      </pc:sldChg>
      <pc:sldChg chg="modSp">
        <pc:chgData name="Eduardo Mateus" userId="S::eduardo.mateus@atlasinovacoes.com.br::179cbc39-0d6c-4188-89aa-65969361b017" providerId="AD" clId="Web-{595CBED8-05E0-39C4-9E12-B43E5F8DBE7B}" dt="2025-04-01T21:06:18.024" v="358" actId="20577"/>
        <pc:sldMkLst>
          <pc:docMk/>
          <pc:sldMk cId="3284036017" sldId="4346"/>
        </pc:sldMkLst>
      </pc:sldChg>
      <pc:sldChg chg="del">
        <pc:chgData name="Eduardo Mateus" userId="S::eduardo.mateus@atlasinovacoes.com.br::179cbc39-0d6c-4188-89aa-65969361b017" providerId="AD" clId="Web-{595CBED8-05E0-39C4-9E12-B43E5F8DBE7B}" dt="2025-04-01T20:52:48.588" v="139"/>
        <pc:sldMkLst>
          <pc:docMk/>
          <pc:sldMk cId="2361233344" sldId="4388"/>
        </pc:sldMkLst>
      </pc:sldChg>
      <pc:sldChg chg="del">
        <pc:chgData name="Eduardo Mateus" userId="S::eduardo.mateus@atlasinovacoes.com.br::179cbc39-0d6c-4188-89aa-65969361b017" providerId="AD" clId="Web-{595CBED8-05E0-39C4-9E12-B43E5F8DBE7B}" dt="2025-04-01T20:52:20.853" v="128"/>
        <pc:sldMkLst>
          <pc:docMk/>
          <pc:sldMk cId="546073561" sldId="4389"/>
        </pc:sldMkLst>
      </pc:sldChg>
      <pc:sldChg chg="del">
        <pc:chgData name="Eduardo Mateus" userId="S::eduardo.mateus@atlasinovacoes.com.br::179cbc39-0d6c-4188-89aa-65969361b017" providerId="AD" clId="Web-{595CBED8-05E0-39C4-9E12-B43E5F8DBE7B}" dt="2025-04-01T20:52:22.868" v="129"/>
        <pc:sldMkLst>
          <pc:docMk/>
          <pc:sldMk cId="1900179322" sldId="4390"/>
        </pc:sldMkLst>
      </pc:sldChg>
      <pc:sldChg chg="del">
        <pc:chgData name="Eduardo Mateus" userId="S::eduardo.mateus@atlasinovacoes.com.br::179cbc39-0d6c-4188-89aa-65969361b017" providerId="AD" clId="Web-{595CBED8-05E0-39C4-9E12-B43E5F8DBE7B}" dt="2025-04-01T20:52:24.681" v="130"/>
        <pc:sldMkLst>
          <pc:docMk/>
          <pc:sldMk cId="2150786138" sldId="4391"/>
        </pc:sldMkLst>
      </pc:sldChg>
      <pc:sldChg chg="del">
        <pc:chgData name="Eduardo Mateus" userId="S::eduardo.mateus@atlasinovacoes.com.br::179cbc39-0d6c-4188-89aa-65969361b017" providerId="AD" clId="Web-{595CBED8-05E0-39C4-9E12-B43E5F8DBE7B}" dt="2025-04-01T20:52:25.931" v="131"/>
        <pc:sldMkLst>
          <pc:docMk/>
          <pc:sldMk cId="1127610800" sldId="4392"/>
        </pc:sldMkLst>
      </pc:sldChg>
      <pc:sldChg chg="del">
        <pc:chgData name="Eduardo Mateus" userId="S::eduardo.mateus@atlasinovacoes.com.br::179cbc39-0d6c-4188-89aa-65969361b017" providerId="AD" clId="Web-{595CBED8-05E0-39C4-9E12-B43E5F8DBE7B}" dt="2025-04-01T20:52:27.259" v="132"/>
        <pc:sldMkLst>
          <pc:docMk/>
          <pc:sldMk cId="637309352" sldId="4393"/>
        </pc:sldMkLst>
      </pc:sldChg>
      <pc:sldChg chg="del">
        <pc:chgData name="Eduardo Mateus" userId="S::eduardo.mateus@atlasinovacoes.com.br::179cbc39-0d6c-4188-89aa-65969361b017" providerId="AD" clId="Web-{595CBED8-05E0-39C4-9E12-B43E5F8DBE7B}" dt="2025-04-01T20:52:28.962" v="133"/>
        <pc:sldMkLst>
          <pc:docMk/>
          <pc:sldMk cId="3727566423" sldId="4394"/>
        </pc:sldMkLst>
      </pc:sldChg>
      <pc:sldChg chg="del">
        <pc:chgData name="Eduardo Mateus" userId="S::eduardo.mateus@atlasinovacoes.com.br::179cbc39-0d6c-4188-89aa-65969361b017" providerId="AD" clId="Web-{595CBED8-05E0-39C4-9E12-B43E5F8DBE7B}" dt="2025-04-01T20:52:31.088" v="134"/>
        <pc:sldMkLst>
          <pc:docMk/>
          <pc:sldMk cId="3082102283" sldId="4395"/>
        </pc:sldMkLst>
      </pc:sldChg>
      <pc:sldChg chg="del">
        <pc:chgData name="Eduardo Mateus" userId="S::eduardo.mateus@atlasinovacoes.com.br::179cbc39-0d6c-4188-89aa-65969361b017" providerId="AD" clId="Web-{595CBED8-05E0-39C4-9E12-B43E5F8DBE7B}" dt="2025-04-01T20:52:33.197" v="135"/>
        <pc:sldMkLst>
          <pc:docMk/>
          <pc:sldMk cId="457476031" sldId="4396"/>
        </pc:sldMkLst>
      </pc:sldChg>
      <pc:sldChg chg="del">
        <pc:chgData name="Eduardo Mateus" userId="S::eduardo.mateus@atlasinovacoes.com.br::179cbc39-0d6c-4188-89aa-65969361b017" providerId="AD" clId="Web-{595CBED8-05E0-39C4-9E12-B43E5F8DBE7B}" dt="2025-04-01T20:52:38.041" v="136"/>
        <pc:sldMkLst>
          <pc:docMk/>
          <pc:sldMk cId="3817478163" sldId="4397"/>
        </pc:sldMkLst>
      </pc:sldChg>
      <pc:sldChg chg="del">
        <pc:chgData name="Eduardo Mateus" userId="S::eduardo.mateus@atlasinovacoes.com.br::179cbc39-0d6c-4188-89aa-65969361b017" providerId="AD" clId="Web-{595CBED8-05E0-39C4-9E12-B43E5F8DBE7B}" dt="2025-04-01T20:52:38.682" v="137"/>
        <pc:sldMkLst>
          <pc:docMk/>
          <pc:sldMk cId="613923569" sldId="4398"/>
        </pc:sldMkLst>
      </pc:sldChg>
      <pc:sldChg chg="del">
        <pc:chgData name="Eduardo Mateus" userId="S::eduardo.mateus@atlasinovacoes.com.br::179cbc39-0d6c-4188-89aa-65969361b017" providerId="AD" clId="Web-{595CBED8-05E0-39C4-9E12-B43E5F8DBE7B}" dt="2025-04-01T20:52:41.010" v="138"/>
        <pc:sldMkLst>
          <pc:docMk/>
          <pc:sldMk cId="70419118" sldId="4399"/>
        </pc:sldMkLst>
      </pc:sldChg>
      <pc:sldChg chg="modSp">
        <pc:chgData name="Eduardo Mateus" userId="S::eduardo.mateus@atlasinovacoes.com.br::179cbc39-0d6c-4188-89aa-65969361b017" providerId="AD" clId="Web-{595CBED8-05E0-39C4-9E12-B43E5F8DBE7B}" dt="2025-04-01T21:08:30.279" v="446" actId="20577"/>
        <pc:sldMkLst>
          <pc:docMk/>
          <pc:sldMk cId="979134608" sldId="4400"/>
        </pc:sldMkLst>
      </pc:sldChg>
      <pc:sldChg chg="modSp">
        <pc:chgData name="Eduardo Mateus" userId="S::eduardo.mateus@atlasinovacoes.com.br::179cbc39-0d6c-4188-89aa-65969361b017" providerId="AD" clId="Web-{595CBED8-05E0-39C4-9E12-B43E5F8DBE7B}" dt="2025-04-01T20:52:03.258" v="127" actId="20577"/>
        <pc:sldMkLst>
          <pc:docMk/>
          <pc:sldMk cId="46444834" sldId="4401"/>
        </pc:sldMkLst>
      </pc:sldChg>
    </pc:docChg>
  </pc:docChgLst>
  <pc:docChgLst>
    <pc:chgData name="Breno Pereira" userId="S::breno.pereira@atlasinovacoes.com.br::f96b6d20-a906-410e-aac6-3e830d8a03f5" providerId="AD" clId="Web-{1BEDED03-CA03-2B42-1706-378D35A4D470}"/>
    <pc:docChg chg="modSld">
      <pc:chgData name="Breno Pereira" userId="S::breno.pereira@atlasinovacoes.com.br::f96b6d20-a906-410e-aac6-3e830d8a03f5" providerId="AD" clId="Web-{1BEDED03-CA03-2B42-1706-378D35A4D470}" dt="2025-01-02T13:30:33.543" v="6" actId="20577"/>
      <pc:docMkLst>
        <pc:docMk/>
      </pc:docMkLst>
      <pc:sldChg chg="modSp">
        <pc:chgData name="Breno Pereira" userId="S::breno.pereira@atlasinovacoes.com.br::f96b6d20-a906-410e-aac6-3e830d8a03f5" providerId="AD" clId="Web-{1BEDED03-CA03-2B42-1706-378D35A4D470}" dt="2025-01-02T13:30:33.543" v="6" actId="20577"/>
        <pc:sldMkLst>
          <pc:docMk/>
          <pc:sldMk cId="3076309895" sldId="4339"/>
        </pc:sldMkLst>
      </pc:sldChg>
    </pc:docChg>
  </pc:docChgLst>
  <pc:docChgLst>
    <pc:chgData name="Breno Pereira" userId="S::breno.pereira@atlasinovacoes.com.br::f96b6d20-a906-410e-aac6-3e830d8a03f5" providerId="AD" clId="Web-{E768CDE2-0232-7711-5DE7-CDD132C8EB6A}"/>
    <pc:docChg chg="addSld">
      <pc:chgData name="Breno Pereira" userId="S::breno.pereira@atlasinovacoes.com.br::f96b6d20-a906-410e-aac6-3e830d8a03f5" providerId="AD" clId="Web-{E768CDE2-0232-7711-5DE7-CDD132C8EB6A}" dt="2025-01-03T15:14:33.692" v="0"/>
      <pc:docMkLst>
        <pc:docMk/>
      </pc:docMkLst>
      <pc:sldChg chg="new">
        <pc:chgData name="Breno Pereira" userId="S::breno.pereira@atlasinovacoes.com.br::f96b6d20-a906-410e-aac6-3e830d8a03f5" providerId="AD" clId="Web-{E768CDE2-0232-7711-5DE7-CDD132C8EB6A}" dt="2025-01-03T15:14:33.692" v="0"/>
        <pc:sldMkLst>
          <pc:docMk/>
          <pc:sldMk cId="763924519" sldId="4377"/>
        </pc:sldMkLst>
      </pc:sldChg>
    </pc:docChg>
  </pc:docChgLst>
  <pc:docChgLst>
    <pc:chgData name="Eduardo Mateus" userId="S::eduardo.mateus@atlasinovacoes.com.br::179cbc39-0d6c-4188-89aa-65969361b017" providerId="AD" clId="Web-{8E0F69A8-9C49-ACB0-4BE3-C8894C1ABF21}"/>
    <pc:docChg chg="delSld modSld">
      <pc:chgData name="Eduardo Mateus" userId="S::eduardo.mateus@atlasinovacoes.com.br::179cbc39-0d6c-4188-89aa-65969361b017" providerId="AD" clId="Web-{8E0F69A8-9C49-ACB0-4BE3-C8894C1ABF21}" dt="2025-04-11T21:50:23.427" v="164" actId="1076"/>
      <pc:docMkLst>
        <pc:docMk/>
      </pc:docMkLst>
      <pc:sldChg chg="addSp delSp modSp">
        <pc:chgData name="Eduardo Mateus" userId="S::eduardo.mateus@atlasinovacoes.com.br::179cbc39-0d6c-4188-89aa-65969361b017" providerId="AD" clId="Web-{8E0F69A8-9C49-ACB0-4BE3-C8894C1ABF21}" dt="2025-04-11T21:27:13.016" v="26" actId="20577"/>
        <pc:sldMkLst>
          <pc:docMk/>
          <pc:sldMk cId="4198995461" sldId="4334"/>
        </pc:sldMkLst>
      </pc:sldChg>
      <pc:sldChg chg="addSp delSp modSp">
        <pc:chgData name="Eduardo Mateus" userId="S::eduardo.mateus@atlasinovacoes.com.br::179cbc39-0d6c-4188-89aa-65969361b017" providerId="AD" clId="Web-{8E0F69A8-9C49-ACB0-4BE3-C8894C1ABF21}" dt="2025-04-11T21:34:30.688" v="120" actId="14100"/>
        <pc:sldMkLst>
          <pc:docMk/>
          <pc:sldMk cId="3765601282" sldId="4347"/>
        </pc:sldMkLst>
      </pc:sldChg>
      <pc:sldChg chg="modSp del">
        <pc:chgData name="Eduardo Mateus" userId="S::eduardo.mateus@atlasinovacoes.com.br::179cbc39-0d6c-4188-89aa-65969361b017" providerId="AD" clId="Web-{8E0F69A8-9C49-ACB0-4BE3-C8894C1ABF21}" dt="2025-04-11T21:34:37.298" v="121"/>
        <pc:sldMkLst>
          <pc:docMk/>
          <pc:sldMk cId="615102285" sldId="4348"/>
        </pc:sldMkLst>
      </pc:sldChg>
      <pc:sldChg chg="addSp delSp modSp">
        <pc:chgData name="Eduardo Mateus" userId="S::eduardo.mateus@atlasinovacoes.com.br::179cbc39-0d6c-4188-89aa-65969361b017" providerId="AD" clId="Web-{8E0F69A8-9C49-ACB0-4BE3-C8894C1ABF21}" dt="2025-04-11T21:50:23.427" v="164" actId="1076"/>
        <pc:sldMkLst>
          <pc:docMk/>
          <pc:sldMk cId="2591104263" sldId="4371"/>
        </pc:sldMkLst>
      </pc:sldChg>
    </pc:docChg>
  </pc:docChgLst>
  <pc:docChgLst>
    <pc:chgData name="Maurilio Guedes" userId="S::maurilio.guedes@atlasinovacoes.com.br::f23ba40f-e9d4-4a20-97f3-d904c0ec8dc6" providerId="AD" clId="Web-{A3E5E22A-ABBD-23F2-65F1-07AA4A0BC099}"/>
    <pc:docChg chg="modSld">
      <pc:chgData name="Maurilio Guedes" userId="S::maurilio.guedes@atlasinovacoes.com.br::f23ba40f-e9d4-4a20-97f3-d904c0ec8dc6" providerId="AD" clId="Web-{A3E5E22A-ABBD-23F2-65F1-07AA4A0BC099}" dt="2025-04-25T18:04:29.604" v="1"/>
      <pc:docMkLst>
        <pc:docMk/>
      </pc:docMkLst>
      <pc:sldChg chg="addSp modSp">
        <pc:chgData name="Maurilio Guedes" userId="S::maurilio.guedes@atlasinovacoes.com.br::f23ba40f-e9d4-4a20-97f3-d904c0ec8dc6" providerId="AD" clId="Web-{A3E5E22A-ABBD-23F2-65F1-07AA4A0BC099}" dt="2025-04-25T18:04:29.604" v="1"/>
        <pc:sldMkLst>
          <pc:docMk/>
          <pc:sldMk cId="197064651" sldId="4316"/>
        </pc:sldMkLst>
      </pc:sldChg>
    </pc:docChg>
  </pc:docChgLst>
  <pc:docChgLst>
    <pc:chgData name="Maurilio Guedes" userId="S::maurilio.guedes@atlasinovacoes.com.br::f23ba40f-e9d4-4a20-97f3-d904c0ec8dc6" providerId="AD" clId="Web-{0766E238-4F97-D5E2-6204-A488D9A6C5C5}"/>
    <pc:docChg chg="modSld">
      <pc:chgData name="Maurilio Guedes" userId="S::maurilio.guedes@atlasinovacoes.com.br::f23ba40f-e9d4-4a20-97f3-d904c0ec8dc6" providerId="AD" clId="Web-{0766E238-4F97-D5E2-6204-A488D9A6C5C5}" dt="2025-04-03T20:21:31.157" v="29" actId="1076"/>
      <pc:docMkLst>
        <pc:docMk/>
      </pc:docMkLst>
      <pc:sldChg chg="modSp">
        <pc:chgData name="Maurilio Guedes" userId="S::maurilio.guedes@atlasinovacoes.com.br::f23ba40f-e9d4-4a20-97f3-d904c0ec8dc6" providerId="AD" clId="Web-{0766E238-4F97-D5E2-6204-A488D9A6C5C5}" dt="2025-04-03T20:21:31.157" v="29" actId="1076"/>
        <pc:sldMkLst>
          <pc:docMk/>
          <pc:sldMk cId="4284601085" sldId="4205"/>
        </pc:sldMkLst>
      </pc:sldChg>
      <pc:sldChg chg="modSp">
        <pc:chgData name="Maurilio Guedes" userId="S::maurilio.guedes@atlasinovacoes.com.br::f23ba40f-e9d4-4a20-97f3-d904c0ec8dc6" providerId="AD" clId="Web-{0766E238-4F97-D5E2-6204-A488D9A6C5C5}" dt="2025-04-03T13:25:18.482" v="27" actId="20577"/>
        <pc:sldMkLst>
          <pc:docMk/>
          <pc:sldMk cId="46444834" sldId="4401"/>
        </pc:sldMkLst>
      </pc:sldChg>
    </pc:docChg>
  </pc:docChgLst>
  <pc:docChgLst>
    <pc:chgData name="Eduardo Mateus" userId="S::eduardo.mateus@atlasinovacoes.com.br::179cbc39-0d6c-4188-89aa-65969361b017" providerId="AD" clId="Web-{D2A84F46-CC1B-62BE-BF85-9B6D67F63BA4}"/>
    <pc:docChg chg="modSld">
      <pc:chgData name="Eduardo Mateus" userId="S::eduardo.mateus@atlasinovacoes.com.br::179cbc39-0d6c-4188-89aa-65969361b017" providerId="AD" clId="Web-{D2A84F46-CC1B-62BE-BF85-9B6D67F63BA4}" dt="2025-04-08T13:16:22.965" v="102" actId="1076"/>
      <pc:docMkLst>
        <pc:docMk/>
      </pc:docMkLst>
      <pc:sldChg chg="modSp">
        <pc:chgData name="Eduardo Mateus" userId="S::eduardo.mateus@atlasinovacoes.com.br::179cbc39-0d6c-4188-89aa-65969361b017" providerId="AD" clId="Web-{D2A84F46-CC1B-62BE-BF85-9B6D67F63BA4}" dt="2025-04-08T13:14:46.134" v="50" actId="20577"/>
        <pc:sldMkLst>
          <pc:docMk/>
          <pc:sldMk cId="46444834" sldId="4401"/>
        </pc:sldMkLst>
      </pc:sldChg>
      <pc:sldChg chg="addSp modSp">
        <pc:chgData name="Eduardo Mateus" userId="S::eduardo.mateus@atlasinovacoes.com.br::179cbc39-0d6c-4188-89aa-65969361b017" providerId="AD" clId="Web-{D2A84F46-CC1B-62BE-BF85-9B6D67F63BA4}" dt="2025-04-08T13:16:22.965" v="102" actId="1076"/>
        <pc:sldMkLst>
          <pc:docMk/>
          <pc:sldMk cId="4147707849" sldId="4402"/>
        </pc:sldMkLst>
      </pc:sldChg>
    </pc:docChg>
  </pc:docChgLst>
  <pc:docChgLst>
    <pc:chgData name="Breno Pereira" userId="S::breno.pereira@atlasinovacoes.com.br::f96b6d20-a906-410e-aac6-3e830d8a03f5" providerId="AD" clId="Web-{1C346E2E-84C8-E075-96D2-6F8CF7283A4F}"/>
    <pc:docChg chg="modSld">
      <pc:chgData name="Breno Pereira" userId="S::breno.pereira@atlasinovacoes.com.br::f96b6d20-a906-410e-aac6-3e830d8a03f5" providerId="AD" clId="Web-{1C346E2E-84C8-E075-96D2-6F8CF7283A4F}" dt="2025-01-23T13:16:17.009" v="117" actId="20577"/>
      <pc:docMkLst>
        <pc:docMk/>
      </pc:docMkLst>
      <pc:sldChg chg="modSp">
        <pc:chgData name="Breno Pereira" userId="S::breno.pereira@atlasinovacoes.com.br::f96b6d20-a906-410e-aac6-3e830d8a03f5" providerId="AD" clId="Web-{1C346E2E-84C8-E075-96D2-6F8CF7283A4F}" dt="2025-01-23T13:14:00.145" v="95" actId="20577"/>
        <pc:sldMkLst>
          <pc:docMk/>
          <pc:sldMk cId="3503603352" sldId="4287"/>
        </pc:sldMkLst>
      </pc:sldChg>
      <pc:sldChg chg="modSp">
        <pc:chgData name="Breno Pereira" userId="S::breno.pereira@atlasinovacoes.com.br::f96b6d20-a906-410e-aac6-3e830d8a03f5" providerId="AD" clId="Web-{1C346E2E-84C8-E075-96D2-6F8CF7283A4F}" dt="2025-01-23T13:14:56.944" v="108" actId="20577"/>
        <pc:sldMkLst>
          <pc:docMk/>
          <pc:sldMk cId="1958929933" sldId="4296"/>
        </pc:sldMkLst>
      </pc:sldChg>
      <pc:sldChg chg="modSp">
        <pc:chgData name="Breno Pereira" userId="S::breno.pereira@atlasinovacoes.com.br::f96b6d20-a906-410e-aac6-3e830d8a03f5" providerId="AD" clId="Web-{1C346E2E-84C8-E075-96D2-6F8CF7283A4F}" dt="2025-01-23T13:16:17.009" v="117" actId="20577"/>
        <pc:sldMkLst>
          <pc:docMk/>
          <pc:sldMk cId="3798948360" sldId="4308"/>
        </pc:sldMkLst>
      </pc:sldChg>
      <pc:sldChg chg="modSp">
        <pc:chgData name="Breno Pereira" userId="S::breno.pereira@atlasinovacoes.com.br::f96b6d20-a906-410e-aac6-3e830d8a03f5" providerId="AD" clId="Web-{1C346E2E-84C8-E075-96D2-6F8CF7283A4F}" dt="2025-01-23T13:12:05.532" v="87" actId="20577"/>
        <pc:sldMkLst>
          <pc:docMk/>
          <pc:sldMk cId="3076309895" sldId="4339"/>
        </pc:sldMkLst>
      </pc:sldChg>
    </pc:docChg>
  </pc:docChgLst>
  <pc:docChgLst>
    <pc:chgData name="Eduardo Mateus" userId="S::eduardo.mateus@atlasinovacoes.com.br::179cbc39-0d6c-4188-89aa-65969361b017" providerId="AD" clId="Web-{F885B33E-36C6-3730-EDAB-016C847006AC}"/>
    <pc:docChg chg="delSld modSld">
      <pc:chgData name="Eduardo Mateus" userId="S::eduardo.mateus@atlasinovacoes.com.br::179cbc39-0d6c-4188-89aa-65969361b017" providerId="AD" clId="Web-{F885B33E-36C6-3730-EDAB-016C847006AC}" dt="2025-04-03T16:34:12.757" v="89"/>
      <pc:docMkLst>
        <pc:docMk/>
      </pc:docMkLst>
      <pc:sldChg chg="addSp delSp modSp">
        <pc:chgData name="Eduardo Mateus" userId="S::eduardo.mateus@atlasinovacoes.com.br::179cbc39-0d6c-4188-89aa-65969361b017" providerId="AD" clId="Web-{F885B33E-36C6-3730-EDAB-016C847006AC}" dt="2025-04-03T16:34:06.866" v="88" actId="20577"/>
        <pc:sldMkLst>
          <pc:docMk/>
          <pc:sldMk cId="2161401579" sldId="4322"/>
        </pc:sldMkLst>
      </pc:sldChg>
      <pc:sldChg chg="modSp del">
        <pc:chgData name="Eduardo Mateus" userId="S::eduardo.mateus@atlasinovacoes.com.br::179cbc39-0d6c-4188-89aa-65969361b017" providerId="AD" clId="Web-{F885B33E-36C6-3730-EDAB-016C847006AC}" dt="2025-04-03T16:34:12.757" v="89"/>
        <pc:sldMkLst>
          <pc:docMk/>
          <pc:sldMk cId="2396959317" sldId="4323"/>
        </pc:sldMkLst>
      </pc:sldChg>
      <pc:sldChg chg="addSp delSp modSp">
        <pc:chgData name="Eduardo Mateus" userId="S::eduardo.mateus@atlasinovacoes.com.br::179cbc39-0d6c-4188-89aa-65969361b017" providerId="AD" clId="Web-{F885B33E-36C6-3730-EDAB-016C847006AC}" dt="2025-04-03T16:30:37.752" v="34"/>
        <pc:sldMkLst>
          <pc:docMk/>
          <pc:sldMk cId="93074288" sldId="4384"/>
        </pc:sldMkLst>
      </pc:sldChg>
    </pc:docChg>
  </pc:docChgLst>
  <pc:docChgLst>
    <pc:chgData name="Maurilio Guedes" userId="S::maurilio.guedes@atlasinovacoes.com.br::f23ba40f-e9d4-4a20-97f3-d904c0ec8dc6" providerId="AD" clId="Web-{F7F12D33-1383-9B68-B50D-8899B21FCD71}"/>
    <pc:docChg chg="modSld">
      <pc:chgData name="Maurilio Guedes" userId="S::maurilio.guedes@atlasinovacoes.com.br::f23ba40f-e9d4-4a20-97f3-d904c0ec8dc6" providerId="AD" clId="Web-{F7F12D33-1383-9B68-B50D-8899B21FCD71}" dt="2025-04-23T17:38:27.848" v="1"/>
      <pc:docMkLst>
        <pc:docMk/>
      </pc:docMkLst>
      <pc:sldChg chg="addSp modSp">
        <pc:chgData name="Maurilio Guedes" userId="S::maurilio.guedes@atlasinovacoes.com.br::f23ba40f-e9d4-4a20-97f3-d904c0ec8dc6" providerId="AD" clId="Web-{F7F12D33-1383-9B68-B50D-8899B21FCD71}" dt="2025-04-23T17:38:27.848" v="1"/>
        <pc:sldMkLst>
          <pc:docMk/>
          <pc:sldMk cId="1765361767" sldId="4306"/>
        </pc:sldMkLst>
      </pc:sldChg>
    </pc:docChg>
  </pc:docChgLst>
  <pc:docChgLst>
    <pc:chgData name="Eduardo Mateus" userId="S::eduardo.mateus@atlasinovacoes.com.br::179cbc39-0d6c-4188-89aa-65969361b017" providerId="AD" clId="Web-{976923B2-6990-1410-A6A4-F68329322A22}"/>
    <pc:docChg chg="modSld">
      <pc:chgData name="Eduardo Mateus" userId="S::eduardo.mateus@atlasinovacoes.com.br::179cbc39-0d6c-4188-89aa-65969361b017" providerId="AD" clId="Web-{976923B2-6990-1410-A6A4-F68329322A22}" dt="2025-04-21T19:49:14.203" v="2" actId="1076"/>
      <pc:docMkLst>
        <pc:docMk/>
      </pc:docMkLst>
      <pc:sldChg chg="addSp modSp">
        <pc:chgData name="Eduardo Mateus" userId="S::eduardo.mateus@atlasinovacoes.com.br::179cbc39-0d6c-4188-89aa-65969361b017" providerId="AD" clId="Web-{976923B2-6990-1410-A6A4-F68329322A22}" dt="2025-04-21T19:49:14.203" v="2" actId="1076"/>
        <pc:sldMkLst>
          <pc:docMk/>
          <pc:sldMk cId="3798948360" sldId="4308"/>
        </pc:sldMkLst>
      </pc:sldChg>
    </pc:docChg>
  </pc:docChgLst>
  <pc:docChgLst>
    <pc:chgData name="Patrick Abreu" userId="S::patrick.abreu@atlasinovacoes.com.br::5baefc7c-72ec-4050-bc3c-4b38a74a635c" providerId="AD" clId="Web-{3E350D34-C683-7F81-19B6-29A675296F79}"/>
    <pc:docChg chg="modSld">
      <pc:chgData name="Patrick Abreu" userId="S::patrick.abreu@atlasinovacoes.com.br::5baefc7c-72ec-4050-bc3c-4b38a74a635c" providerId="AD" clId="Web-{3E350D34-C683-7F81-19B6-29A675296F79}" dt="2025-02-14T15:18:12.288" v="0" actId="1076"/>
      <pc:docMkLst>
        <pc:docMk/>
      </pc:docMkLst>
      <pc:sldChg chg="modSp">
        <pc:chgData name="Patrick Abreu" userId="S::patrick.abreu@atlasinovacoes.com.br::5baefc7c-72ec-4050-bc3c-4b38a74a635c" providerId="AD" clId="Web-{3E350D34-C683-7F81-19B6-29A675296F79}" dt="2025-02-14T15:18:12.288" v="0" actId="1076"/>
        <pc:sldMkLst>
          <pc:docMk/>
          <pc:sldMk cId="2653363033" sldId="4112"/>
        </pc:sldMkLst>
      </pc:sldChg>
    </pc:docChg>
  </pc:docChgLst>
  <pc:docChgLst>
    <pc:chgData name="Breno Pereira" userId="S::breno.pereira@atlasinovacoes.com.br::f96b6d20-a906-410e-aac6-3e830d8a03f5" providerId="AD" clId="Web-{370203E8-1A24-A913-EEBD-AC7BCFD6B6FA}"/>
    <pc:docChg chg="modSld">
      <pc:chgData name="Breno Pereira" userId="S::breno.pereira@atlasinovacoes.com.br::f96b6d20-a906-410e-aac6-3e830d8a03f5" providerId="AD" clId="Web-{370203E8-1A24-A913-EEBD-AC7BCFD6B6FA}" dt="2025-02-06T18:17:45.402" v="56" actId="20577"/>
      <pc:docMkLst>
        <pc:docMk/>
      </pc:docMkLst>
      <pc:sldChg chg="modSp">
        <pc:chgData name="Breno Pereira" userId="S::breno.pereira@atlasinovacoes.com.br::f96b6d20-a906-410e-aac6-3e830d8a03f5" providerId="AD" clId="Web-{370203E8-1A24-A913-EEBD-AC7BCFD6B6FA}" dt="2025-02-06T18:17:45.402" v="56" actId="20577"/>
        <pc:sldMkLst>
          <pc:docMk/>
          <pc:sldMk cId="3798948360" sldId="4308"/>
        </pc:sldMkLst>
      </pc:sldChg>
    </pc:docChg>
  </pc:docChgLst>
  <pc:docChgLst>
    <pc:chgData name="Breno Pereira" userId="S::breno.pereira@atlasinovacoes.com.br::f96b6d20-a906-410e-aac6-3e830d8a03f5" providerId="AD" clId="Web-{F0941A0E-391A-B3A0-BBA2-9B04CD807FD6}"/>
    <pc:docChg chg="modSld">
      <pc:chgData name="Breno Pereira" userId="S::breno.pereira@atlasinovacoes.com.br::f96b6d20-a906-410e-aac6-3e830d8a03f5" providerId="AD" clId="Web-{F0941A0E-391A-B3A0-BBA2-9B04CD807FD6}" dt="2025-02-06T20:59:32.473" v="19" actId="20577"/>
      <pc:docMkLst>
        <pc:docMk/>
      </pc:docMkLst>
      <pc:sldChg chg="modSp">
        <pc:chgData name="Breno Pereira" userId="S::breno.pereira@atlasinovacoes.com.br::f96b6d20-a906-410e-aac6-3e830d8a03f5" providerId="AD" clId="Web-{F0941A0E-391A-B3A0-BBA2-9B04CD807FD6}" dt="2025-02-06T20:59:32.473" v="19" actId="20577"/>
        <pc:sldMkLst>
          <pc:docMk/>
          <pc:sldMk cId="2488999999" sldId="4331"/>
        </pc:sldMkLst>
      </pc:sldChg>
    </pc:docChg>
  </pc:docChgLst>
  <pc:docChgLst>
    <pc:chgData name="Patrick Abreu" userId="S::patrick.abreu@atlasinovacoes.com.br::5baefc7c-72ec-4050-bc3c-4b38a74a635c" providerId="AD" clId="Web-{2E559A59-2D26-028C-E137-B8AAA2BAEC9D}"/>
    <pc:docChg chg="modSld">
      <pc:chgData name="Patrick Abreu" userId="S::patrick.abreu@atlasinovacoes.com.br::5baefc7c-72ec-4050-bc3c-4b38a74a635c" providerId="AD" clId="Web-{2E559A59-2D26-028C-E137-B8AAA2BAEC9D}" dt="2025-04-02T13:31:27.070" v="2" actId="20577"/>
      <pc:docMkLst>
        <pc:docMk/>
      </pc:docMkLst>
    </pc:docChg>
  </pc:docChgLst>
  <pc:docChgLst>
    <pc:chgData name="Rafael Abreu de Vasconcelos" userId="S::rafael.vasconcelos@atlasinovacoes.com.br::79548abe-b416-4641-95ee-5a6aa419ea72" providerId="AD" clId="Web-{EF451523-372F-1E6F-20C6-D219E9F70E3D}"/>
    <pc:docChg chg="modSld">
      <pc:chgData name="Rafael Abreu de Vasconcelos" userId="S::rafael.vasconcelos@atlasinovacoes.com.br::79548abe-b416-4641-95ee-5a6aa419ea72" providerId="AD" clId="Web-{EF451523-372F-1E6F-20C6-D219E9F70E3D}" dt="2025-05-02T14:15:48.712" v="0" actId="1076"/>
      <pc:docMkLst>
        <pc:docMk/>
      </pc:docMkLst>
      <pc:sldChg chg="modSp">
        <pc:chgData name="Rafael Abreu de Vasconcelos" userId="S::rafael.vasconcelos@atlasinovacoes.com.br::79548abe-b416-4641-95ee-5a6aa419ea72" providerId="AD" clId="Web-{EF451523-372F-1E6F-20C6-D219E9F70E3D}" dt="2025-05-02T14:15:48.712" v="0" actId="1076"/>
        <pc:sldMkLst>
          <pc:docMk/>
          <pc:sldMk cId="65814900" sldId="4324"/>
        </pc:sldMkLst>
      </pc:sldChg>
    </pc:docChg>
  </pc:docChgLst>
  <pc:docChgLst>
    <pc:chgData name="Eduardo Mateus" userId="S::eduardo.mateus@atlasinovacoes.com.br::179cbc39-0d6c-4188-89aa-65969361b017" providerId="AD" clId="Web-{9B82D638-3E4E-A6C2-DF18-679A37B022AE}"/>
    <pc:docChg chg="sldOrd">
      <pc:chgData name="Eduardo Mateus" userId="S::eduardo.mateus@atlasinovacoes.com.br::179cbc39-0d6c-4188-89aa-65969361b017" providerId="AD" clId="Web-{9B82D638-3E4E-A6C2-DF18-679A37B022AE}" dt="2025-06-05T16:00:00.602" v="0"/>
      <pc:docMkLst>
        <pc:docMk/>
      </pc:docMkLst>
      <pc:sldChg chg="ord">
        <pc:chgData name="Eduardo Mateus" userId="S::eduardo.mateus@atlasinovacoes.com.br::179cbc39-0d6c-4188-89aa-65969361b017" providerId="AD" clId="Web-{9B82D638-3E4E-A6C2-DF18-679A37B022AE}" dt="2025-06-05T16:00:00.602" v="0"/>
        <pc:sldMkLst>
          <pc:docMk/>
          <pc:sldMk cId="46444834" sldId="4401"/>
        </pc:sldMkLst>
      </pc:sldChg>
    </pc:docChg>
  </pc:docChgLst>
  <pc:docChgLst>
    <pc:chgData name="Maurilio Guedes" userId="S::maurilio.guedes@atlasinovacoes.com.br::f23ba40f-e9d4-4a20-97f3-d904c0ec8dc6" providerId="AD" clId="Web-{9C66FB83-9C3F-F523-1D9E-82D1B1DC1C5A}"/>
    <pc:docChg chg="modSld">
      <pc:chgData name="Maurilio Guedes" userId="S::maurilio.guedes@atlasinovacoes.com.br::f23ba40f-e9d4-4a20-97f3-d904c0ec8dc6" providerId="AD" clId="Web-{9C66FB83-9C3F-F523-1D9E-82D1B1DC1C5A}" dt="2025-03-31T16:52:58.134" v="2" actId="20577"/>
      <pc:docMkLst>
        <pc:docMk/>
      </pc:docMkLst>
      <pc:sldChg chg="modSp">
        <pc:chgData name="Maurilio Guedes" userId="S::maurilio.guedes@atlasinovacoes.com.br::f23ba40f-e9d4-4a20-97f3-d904c0ec8dc6" providerId="AD" clId="Web-{9C66FB83-9C3F-F523-1D9E-82D1B1DC1C5A}" dt="2025-03-31T16:52:58.134" v="2" actId="20577"/>
        <pc:sldMkLst>
          <pc:docMk/>
          <pc:sldMk cId="1818382609" sldId="4374"/>
        </pc:sldMkLst>
      </pc:sldChg>
    </pc:docChg>
  </pc:docChgLst>
  <pc:docChgLst>
    <pc:chgData name="Eduardo Mateus" userId="S::eduardo.mateus@atlasinovacoes.com.br::179cbc39-0d6c-4188-89aa-65969361b017" providerId="AD" clId="Web-{A9FF5BDC-D775-849B-21F1-5E2C1C59305A}"/>
    <pc:docChg chg="modSld">
      <pc:chgData name="Eduardo Mateus" userId="S::eduardo.mateus@atlasinovacoes.com.br::179cbc39-0d6c-4188-89aa-65969361b017" providerId="AD" clId="Web-{A9FF5BDC-D775-849B-21F1-5E2C1C59305A}" dt="2025-04-22T15:18:39.008" v="37" actId="20577"/>
      <pc:docMkLst>
        <pc:docMk/>
      </pc:docMkLst>
      <pc:sldChg chg="modSp">
        <pc:chgData name="Eduardo Mateus" userId="S::eduardo.mateus@atlasinovacoes.com.br::179cbc39-0d6c-4188-89aa-65969361b017" providerId="AD" clId="Web-{A9FF5BDC-D775-849B-21F1-5E2C1C59305A}" dt="2025-04-22T15:18:39.008" v="37" actId="20577"/>
        <pc:sldMkLst>
          <pc:docMk/>
          <pc:sldMk cId="46444834" sldId="4401"/>
        </pc:sldMkLst>
      </pc:sldChg>
    </pc:docChg>
  </pc:docChgLst>
  <pc:docChgLst>
    <pc:chgData name="Maurilio Guedes" userId="S::maurilio.guedes@atlasinovacoes.com.br::f23ba40f-e9d4-4a20-97f3-d904c0ec8dc6" providerId="AD" clId="Web-{4D81A54E-BD3B-0883-93FB-5AB12FD1A2F9}"/>
    <pc:docChg chg="modSld">
      <pc:chgData name="Maurilio Guedes" userId="S::maurilio.guedes@atlasinovacoes.com.br::f23ba40f-e9d4-4a20-97f3-d904c0ec8dc6" providerId="AD" clId="Web-{4D81A54E-BD3B-0883-93FB-5AB12FD1A2F9}" dt="2025-03-05T18:40:11.143" v="4" actId="20577"/>
      <pc:docMkLst>
        <pc:docMk/>
      </pc:docMkLst>
      <pc:sldChg chg="modSp">
        <pc:chgData name="Maurilio Guedes" userId="S::maurilio.guedes@atlasinovacoes.com.br::f23ba40f-e9d4-4a20-97f3-d904c0ec8dc6" providerId="AD" clId="Web-{4D81A54E-BD3B-0883-93FB-5AB12FD1A2F9}" dt="2025-03-05T18:40:11.143" v="4" actId="20577"/>
        <pc:sldMkLst>
          <pc:docMk/>
          <pc:sldMk cId="2423238372" sldId="4345"/>
        </pc:sldMkLst>
      </pc:sldChg>
      <pc:sldChg chg="modSp">
        <pc:chgData name="Maurilio Guedes" userId="S::maurilio.guedes@atlasinovacoes.com.br::f23ba40f-e9d4-4a20-97f3-d904c0ec8dc6" providerId="AD" clId="Web-{4D81A54E-BD3B-0883-93FB-5AB12FD1A2F9}" dt="2025-03-05T14:36:15.612" v="0" actId="20577"/>
        <pc:sldMkLst>
          <pc:docMk/>
          <pc:sldMk cId="1528331628" sldId="4386"/>
        </pc:sldMkLst>
      </pc:sldChg>
    </pc:docChg>
  </pc:docChgLst>
  <pc:docChgLst>
    <pc:chgData name="Breno Pereira" userId="S::breno.pereira@atlasinovacoes.com.br::f96b6d20-a906-410e-aac6-3e830d8a03f5" providerId="AD" clId="Web-{B17EC7E7-1649-5A17-F72F-9BB93D715A3B}"/>
    <pc:docChg chg="addSld">
      <pc:chgData name="Breno Pereira" userId="S::breno.pereira@atlasinovacoes.com.br::f96b6d20-a906-410e-aac6-3e830d8a03f5" providerId="AD" clId="Web-{B17EC7E7-1649-5A17-F72F-9BB93D715A3B}" dt="2025-06-16T14:43:11.741" v="1"/>
      <pc:docMkLst>
        <pc:docMk/>
      </pc:docMkLst>
      <pc:sldChg chg="new">
        <pc:chgData name="Breno Pereira" userId="S::breno.pereira@atlasinovacoes.com.br::f96b6d20-a906-410e-aac6-3e830d8a03f5" providerId="AD" clId="Web-{B17EC7E7-1649-5A17-F72F-9BB93D715A3B}" dt="2025-06-16T14:43:11.147" v="0"/>
        <pc:sldMkLst>
          <pc:docMk/>
          <pc:sldMk cId="3360449336" sldId="4403"/>
        </pc:sldMkLst>
      </pc:sldChg>
      <pc:sldChg chg="new">
        <pc:chgData name="Breno Pereira" userId="S::breno.pereira@atlasinovacoes.com.br::f96b6d20-a906-410e-aac6-3e830d8a03f5" providerId="AD" clId="Web-{B17EC7E7-1649-5A17-F72F-9BB93D715A3B}" dt="2025-06-16T14:43:11.741" v="1"/>
        <pc:sldMkLst>
          <pc:docMk/>
          <pc:sldMk cId="4174744010" sldId="4404"/>
        </pc:sldMkLst>
      </pc:sldChg>
    </pc:docChg>
  </pc:docChgLst>
  <pc:docChgLst>
    <pc:chgData name="Eduardo Mateus" userId="S::eduardo.mateus@atlasinovacoes.com.br::179cbc39-0d6c-4188-89aa-65969361b017" providerId="AD" clId="Web-{94D40815-4949-B357-8768-65295E6FE2E0}"/>
    <pc:docChg chg="modSld">
      <pc:chgData name="Eduardo Mateus" userId="S::eduardo.mateus@atlasinovacoes.com.br::179cbc39-0d6c-4188-89aa-65969361b017" providerId="AD" clId="Web-{94D40815-4949-B357-8768-65295E6FE2E0}" dt="2025-04-03T19:11:54.556" v="17" actId="20577"/>
      <pc:docMkLst>
        <pc:docMk/>
      </pc:docMkLst>
      <pc:sldChg chg="modSp">
        <pc:chgData name="Eduardo Mateus" userId="S::eduardo.mateus@atlasinovacoes.com.br::179cbc39-0d6c-4188-89aa-65969361b017" providerId="AD" clId="Web-{94D40815-4949-B357-8768-65295E6FE2E0}" dt="2025-04-03T19:11:54.556" v="17" actId="20577"/>
        <pc:sldMkLst>
          <pc:docMk/>
          <pc:sldMk cId="979134608" sldId="4400"/>
        </pc:sldMkLst>
      </pc:sldChg>
    </pc:docChg>
  </pc:docChgLst>
  <pc:docChgLst>
    <pc:chgData name="Maurilio Guedes" userId="S::maurilio.guedes@atlasinovacoes.com.br::f23ba40f-e9d4-4a20-97f3-d904c0ec8dc6" providerId="AD" clId="Web-{50D90F1E-1B04-8C9E-D20C-70505DD7D126}"/>
    <pc:docChg chg="modSld">
      <pc:chgData name="Maurilio Guedes" userId="S::maurilio.guedes@atlasinovacoes.com.br::f23ba40f-e9d4-4a20-97f3-d904c0ec8dc6" providerId="AD" clId="Web-{50D90F1E-1B04-8C9E-D20C-70505DD7D126}" dt="2025-07-11T14:36:14.576" v="66" actId="20577"/>
      <pc:docMkLst>
        <pc:docMk/>
      </pc:docMkLst>
      <pc:sldChg chg="modSp">
        <pc:chgData name="Maurilio Guedes" userId="S::maurilio.guedes@atlasinovacoes.com.br::f23ba40f-e9d4-4a20-97f3-d904c0ec8dc6" providerId="AD" clId="Web-{50D90F1E-1B04-8C9E-D20C-70505DD7D126}" dt="2025-07-11T14:28:48.405" v="0" actId="1076"/>
        <pc:sldMkLst>
          <pc:docMk/>
          <pc:sldMk cId="3064863612" sldId="4383"/>
        </pc:sldMkLst>
        <pc:spChg chg="mod">
          <ac:chgData name="Maurilio Guedes" userId="S::maurilio.guedes@atlasinovacoes.com.br::f23ba40f-e9d4-4a20-97f3-d904c0ec8dc6" providerId="AD" clId="Web-{50D90F1E-1B04-8C9E-D20C-70505DD7D126}" dt="2025-07-11T14:28:48.405" v="0" actId="1076"/>
          <ac:spMkLst>
            <pc:docMk/>
            <pc:sldMk cId="3064863612" sldId="4383"/>
            <ac:spMk id="3" creationId="{97108033-CE76-03A6-3938-208A5CA61675}"/>
          </ac:spMkLst>
        </pc:spChg>
      </pc:sldChg>
    </pc:docChg>
  </pc:docChgLst>
  <pc:docChgLst>
    <pc:chgData name="Matheus Gabriel" userId="S::matheus.gabriel@atlasinovacoes.com.br::f6e3af96-bb92-4c2c-94b1-3a86a8e5020f" providerId="AD" clId="Web-{7ACAABD0-C9B4-A5C2-5A5B-1BD0517F3BE9}"/>
    <pc:docChg chg="addSld delSld modSld">
      <pc:chgData name="Matheus Gabriel" userId="S::matheus.gabriel@atlasinovacoes.com.br::f6e3af96-bb92-4c2c-94b1-3a86a8e5020f" providerId="AD" clId="Web-{7ACAABD0-C9B4-A5C2-5A5B-1BD0517F3BE9}" dt="2025-02-28T19:15:56.050" v="315"/>
      <pc:docMkLst>
        <pc:docMk/>
      </pc:docMkLst>
      <pc:sldChg chg="del">
        <pc:chgData name="Matheus Gabriel" userId="S::matheus.gabriel@atlasinovacoes.com.br::f6e3af96-bb92-4c2c-94b1-3a86a8e5020f" providerId="AD" clId="Web-{7ACAABD0-C9B4-A5C2-5A5B-1BD0517F3BE9}" dt="2025-02-28T19:15:49.269" v="313"/>
        <pc:sldMkLst>
          <pc:docMk/>
          <pc:sldMk cId="812194487" sldId="4379"/>
        </pc:sldMkLst>
      </pc:sldChg>
      <pc:sldChg chg="del">
        <pc:chgData name="Matheus Gabriel" userId="S::matheus.gabriel@atlasinovacoes.com.br::f6e3af96-bb92-4c2c-94b1-3a86a8e5020f" providerId="AD" clId="Web-{7ACAABD0-C9B4-A5C2-5A5B-1BD0517F3BE9}" dt="2025-02-28T19:15:51.066" v="314"/>
        <pc:sldMkLst>
          <pc:docMk/>
          <pc:sldMk cId="1076207592" sldId="4380"/>
        </pc:sldMkLst>
      </pc:sldChg>
      <pc:sldChg chg="del">
        <pc:chgData name="Matheus Gabriel" userId="S::matheus.gabriel@atlasinovacoes.com.br::f6e3af96-bb92-4c2c-94b1-3a86a8e5020f" providerId="AD" clId="Web-{7ACAABD0-C9B4-A5C2-5A5B-1BD0517F3BE9}" dt="2025-02-28T19:15:56.050" v="315"/>
        <pc:sldMkLst>
          <pc:docMk/>
          <pc:sldMk cId="674211001" sldId="4381"/>
        </pc:sldMkLst>
      </pc:sldChg>
      <pc:sldChg chg="addSp modSp add replId">
        <pc:chgData name="Matheus Gabriel" userId="S::matheus.gabriel@atlasinovacoes.com.br::f6e3af96-bb92-4c2c-94b1-3a86a8e5020f" providerId="AD" clId="Web-{7ACAABD0-C9B4-A5C2-5A5B-1BD0517F3BE9}" dt="2025-02-28T19:14:55.362" v="286" actId="20577"/>
        <pc:sldMkLst>
          <pc:docMk/>
          <pc:sldMk cId="3064863612" sldId="4383"/>
        </pc:sldMkLst>
      </pc:sldChg>
      <pc:sldChg chg="add del replId">
        <pc:chgData name="Matheus Gabriel" userId="S::matheus.gabriel@atlasinovacoes.com.br::f6e3af96-bb92-4c2c-94b1-3a86a8e5020f" providerId="AD" clId="Web-{7ACAABD0-C9B4-A5C2-5A5B-1BD0517F3BE9}" dt="2025-02-28T19:10:04.058" v="1"/>
        <pc:sldMkLst>
          <pc:docMk/>
          <pc:sldMk cId="4205814299" sldId="4383"/>
        </pc:sldMkLst>
      </pc:sldChg>
      <pc:sldChg chg="modSp add replId">
        <pc:chgData name="Matheus Gabriel" userId="S::matheus.gabriel@atlasinovacoes.com.br::f6e3af96-bb92-4c2c-94b1-3a86a8e5020f" providerId="AD" clId="Web-{7ACAABD0-C9B4-A5C2-5A5B-1BD0517F3BE9}" dt="2025-02-28T19:15:35.862" v="312" actId="20577"/>
        <pc:sldMkLst>
          <pc:docMk/>
          <pc:sldMk cId="93074288" sldId="4384"/>
        </pc:sldMkLst>
      </pc:sldChg>
    </pc:docChg>
  </pc:docChgLst>
  <pc:docChgLst>
    <pc:chgData name="Eduardo Mateus" userId="S::eduardo.mateus@atlasinovacoes.com.br::179cbc39-0d6c-4188-89aa-65969361b017" providerId="AD" clId="Web-{2A4AA433-D449-E7B7-6B96-699456C38AE6}"/>
    <pc:docChg chg="modSld">
      <pc:chgData name="Eduardo Mateus" userId="S::eduardo.mateus@atlasinovacoes.com.br::179cbc39-0d6c-4188-89aa-65969361b017" providerId="AD" clId="Web-{2A4AA433-D449-E7B7-6B96-699456C38AE6}" dt="2025-04-08T13:51:20.278" v="72" actId="20577"/>
      <pc:docMkLst>
        <pc:docMk/>
      </pc:docMkLst>
      <pc:sldChg chg="addSp delSp modSp">
        <pc:chgData name="Eduardo Mateus" userId="S::eduardo.mateus@atlasinovacoes.com.br::179cbc39-0d6c-4188-89aa-65969361b017" providerId="AD" clId="Web-{2A4AA433-D449-E7B7-6B96-699456C38AE6}" dt="2025-04-08T13:51:20.278" v="72" actId="20577"/>
        <pc:sldMkLst>
          <pc:docMk/>
          <pc:sldMk cId="979134608" sldId="4400"/>
        </pc:sldMkLst>
      </pc:sldChg>
    </pc:docChg>
  </pc:docChgLst>
  <pc:docChgLst>
    <pc:chgData name="Maurilio Guedes" userId="S::maurilio.guedes@atlasinovacoes.com.br::f23ba40f-e9d4-4a20-97f3-d904c0ec8dc6" providerId="AD" clId="Web-{654317DE-9952-4295-EE27-B438B520F560}"/>
    <pc:docChg chg="modSld">
      <pc:chgData name="Maurilio Guedes" userId="S::maurilio.guedes@atlasinovacoes.com.br::f23ba40f-e9d4-4a20-97f3-d904c0ec8dc6" providerId="AD" clId="Web-{654317DE-9952-4295-EE27-B438B520F560}" dt="2025-02-18T14:16:12.264" v="3"/>
      <pc:docMkLst>
        <pc:docMk/>
      </pc:docMkLst>
      <pc:sldChg chg="addSp delSp modSp">
        <pc:chgData name="Maurilio Guedes" userId="S::maurilio.guedes@atlasinovacoes.com.br::f23ba40f-e9d4-4a20-97f3-d904c0ec8dc6" providerId="AD" clId="Web-{654317DE-9952-4295-EE27-B438B520F560}" dt="2025-02-18T14:16:12.264" v="3"/>
        <pc:sldMkLst>
          <pc:docMk/>
          <pc:sldMk cId="2723951266" sldId="4311"/>
        </pc:sldMkLst>
      </pc:sldChg>
    </pc:docChg>
  </pc:docChgLst>
  <pc:docChgLst>
    <pc:chgData name="Breno Pereira" userId="S::breno.pereira@atlasinovacoes.com.br::f96b6d20-a906-410e-aac6-3e830d8a03f5" providerId="AD" clId="Web-{FD3C9FDA-2B53-E5B7-8222-CDE08206631A}"/>
    <pc:docChg chg="addSld modSld">
      <pc:chgData name="Breno Pereira" userId="S::breno.pereira@atlasinovacoes.com.br::f96b6d20-a906-410e-aac6-3e830d8a03f5" providerId="AD" clId="Web-{FD3C9FDA-2B53-E5B7-8222-CDE08206631A}" dt="2024-12-16T17:49:37.852" v="190" actId="20577"/>
      <pc:docMkLst>
        <pc:docMk/>
      </pc:docMkLst>
      <pc:sldChg chg="modSp">
        <pc:chgData name="Breno Pereira" userId="S::breno.pereira@atlasinovacoes.com.br::f96b6d20-a906-410e-aac6-3e830d8a03f5" providerId="AD" clId="Web-{FD3C9FDA-2B53-E5B7-8222-CDE08206631A}" dt="2024-12-16T13:18:04.818" v="40" actId="20577"/>
        <pc:sldMkLst>
          <pc:docMk/>
          <pc:sldMk cId="1958929933" sldId="4296"/>
        </pc:sldMkLst>
      </pc:sldChg>
      <pc:sldChg chg="modSp">
        <pc:chgData name="Breno Pereira" userId="S::breno.pereira@atlasinovacoes.com.br::f96b6d20-a906-410e-aac6-3e830d8a03f5" providerId="AD" clId="Web-{FD3C9FDA-2B53-E5B7-8222-CDE08206631A}" dt="2024-12-16T12:48:20.710" v="35" actId="20577"/>
        <pc:sldMkLst>
          <pc:docMk/>
          <pc:sldMk cId="3076309895" sldId="4339"/>
        </pc:sldMkLst>
      </pc:sldChg>
      <pc:sldChg chg="addSp modSp">
        <pc:chgData name="Breno Pereira" userId="S::breno.pereira@atlasinovacoes.com.br::f96b6d20-a906-410e-aac6-3e830d8a03f5" providerId="AD" clId="Web-{FD3C9FDA-2B53-E5B7-8222-CDE08206631A}" dt="2024-12-16T14:51:58.567" v="66" actId="20577"/>
        <pc:sldMkLst>
          <pc:docMk/>
          <pc:sldMk cId="1818382609" sldId="4374"/>
        </pc:sldMkLst>
      </pc:sldChg>
      <pc:sldChg chg="new">
        <pc:chgData name="Breno Pereira" userId="S::breno.pereira@atlasinovacoes.com.br::f96b6d20-a906-410e-aac6-3e830d8a03f5" providerId="AD" clId="Web-{FD3C9FDA-2B53-E5B7-8222-CDE08206631A}" dt="2024-12-16T17:20:19.562" v="67"/>
        <pc:sldMkLst>
          <pc:docMk/>
          <pc:sldMk cId="3755629376" sldId="4375"/>
        </pc:sldMkLst>
      </pc:sldChg>
      <pc:sldChg chg="addSp modSp new">
        <pc:chgData name="Breno Pereira" userId="S::breno.pereira@atlasinovacoes.com.br::f96b6d20-a906-410e-aac6-3e830d8a03f5" providerId="AD" clId="Web-{FD3C9FDA-2B53-E5B7-8222-CDE08206631A}" dt="2024-12-16T17:49:37.852" v="190" actId="20577"/>
        <pc:sldMkLst>
          <pc:docMk/>
          <pc:sldMk cId="3164882214" sldId="4376"/>
        </pc:sldMkLst>
      </pc:sldChg>
    </pc:docChg>
  </pc:docChgLst>
  <pc:docChgLst>
    <pc:chgData name="Eduardo Mateus" userId="S::eduardo.mateus@atlasinovacoes.com.br::179cbc39-0d6c-4188-89aa-65969361b017" providerId="AD" clId="Web-{DD601B5F-BE6A-BF62-942A-87A5F40203C6}"/>
    <pc:docChg chg="delSld modSld">
      <pc:chgData name="Eduardo Mateus" userId="S::eduardo.mateus@atlasinovacoes.com.br::179cbc39-0d6c-4188-89aa-65969361b017" providerId="AD" clId="Web-{DD601B5F-BE6A-BF62-942A-87A5F40203C6}" dt="2025-04-01T20:39:26.245" v="36"/>
      <pc:docMkLst>
        <pc:docMk/>
      </pc:docMkLst>
      <pc:sldChg chg="modSp del">
        <pc:chgData name="Eduardo Mateus" userId="S::eduardo.mateus@atlasinovacoes.com.br::179cbc39-0d6c-4188-89aa-65969361b017" providerId="AD" clId="Web-{DD601B5F-BE6A-BF62-942A-87A5F40203C6}" dt="2025-04-01T20:37:30.726" v="31"/>
        <pc:sldMkLst>
          <pc:docMk/>
          <pc:sldMk cId="3173206222" sldId="4302"/>
        </pc:sldMkLst>
      </pc:sldChg>
      <pc:sldChg chg="addSp modSp">
        <pc:chgData name="Eduardo Mateus" userId="S::eduardo.mateus@atlasinovacoes.com.br::179cbc39-0d6c-4188-89aa-65969361b017" providerId="AD" clId="Web-{DD601B5F-BE6A-BF62-942A-87A5F40203C6}" dt="2025-04-01T20:37:26.585" v="30" actId="14100"/>
        <pc:sldMkLst>
          <pc:docMk/>
          <pc:sldMk cId="764007586" sldId="4341"/>
        </pc:sldMkLst>
      </pc:sldChg>
      <pc:sldChg chg="delSp modSp">
        <pc:chgData name="Eduardo Mateus" userId="S::eduardo.mateus@atlasinovacoes.com.br::179cbc39-0d6c-4188-89aa-65969361b017" providerId="AD" clId="Web-{DD601B5F-BE6A-BF62-942A-87A5F40203C6}" dt="2025-04-01T20:39:26.245" v="36"/>
        <pc:sldMkLst>
          <pc:docMk/>
          <pc:sldMk cId="1938784103" sldId="4343"/>
        </pc:sldMkLst>
      </pc:sldChg>
    </pc:docChg>
  </pc:docChgLst>
  <pc:docChgLst>
    <pc:chgData name="Maurilio Guedes" userId="S::maurilio.guedes@atlasinovacoes.com.br::f23ba40f-e9d4-4a20-97f3-d904c0ec8dc6" providerId="AD" clId="Web-{6BE34612-3335-3993-DDE5-DF2ECD3E7A1F}"/>
    <pc:docChg chg="modSld">
      <pc:chgData name="Maurilio Guedes" userId="S::maurilio.guedes@atlasinovacoes.com.br::f23ba40f-e9d4-4a20-97f3-d904c0ec8dc6" providerId="AD" clId="Web-{6BE34612-3335-3993-DDE5-DF2ECD3E7A1F}" dt="2025-02-10T13:26:10.571" v="5"/>
      <pc:docMkLst>
        <pc:docMk/>
      </pc:docMkLst>
      <pc:sldChg chg="addSp delSp modSp">
        <pc:chgData name="Maurilio Guedes" userId="S::maurilio.guedes@atlasinovacoes.com.br::f23ba40f-e9d4-4a20-97f3-d904c0ec8dc6" providerId="AD" clId="Web-{6BE34612-3335-3993-DDE5-DF2ECD3E7A1F}" dt="2025-02-10T13:26:10.571" v="5"/>
        <pc:sldMkLst>
          <pc:docMk/>
          <pc:sldMk cId="3798948360" sldId="4308"/>
        </pc:sldMkLst>
      </pc:sldChg>
      <pc:sldChg chg="addSp delSp modSp">
        <pc:chgData name="Maurilio Guedes" userId="S::maurilio.guedes@atlasinovacoes.com.br::f23ba40f-e9d4-4a20-97f3-d904c0ec8dc6" providerId="AD" clId="Web-{6BE34612-3335-3993-DDE5-DF2ECD3E7A1F}" dt="2025-02-10T12:58:40.111" v="1"/>
        <pc:sldMkLst>
          <pc:docMk/>
          <pc:sldMk cId="197064651" sldId="4316"/>
        </pc:sldMkLst>
      </pc:sldChg>
    </pc:docChg>
  </pc:docChgLst>
  <pc:docChgLst>
    <pc:chgData name="Maurilio Guedes" userId="S::maurilio.guedes@atlasinovacoes.com.br::f23ba40f-e9d4-4a20-97f3-d904c0ec8dc6" providerId="AD" clId="Web-{E7EB9D91-9D5D-1E00-AB6F-A5CA860C06CE}"/>
    <pc:docChg chg="delSld modSld">
      <pc:chgData name="Maurilio Guedes" userId="S::maurilio.guedes@atlasinovacoes.com.br::f23ba40f-e9d4-4a20-97f3-d904c0ec8dc6" providerId="AD" clId="Web-{E7EB9D91-9D5D-1E00-AB6F-A5CA860C06CE}" dt="2025-04-30T15:33:50.103" v="4" actId="20577"/>
      <pc:docMkLst>
        <pc:docMk/>
      </pc:docMkLst>
      <pc:sldChg chg="modSp">
        <pc:chgData name="Maurilio Guedes" userId="S::maurilio.guedes@atlasinovacoes.com.br::f23ba40f-e9d4-4a20-97f3-d904c0ec8dc6" providerId="AD" clId="Web-{E7EB9D91-9D5D-1E00-AB6F-A5CA860C06CE}" dt="2025-04-30T15:33:50.103" v="4" actId="20577"/>
        <pc:sldMkLst>
          <pc:docMk/>
          <pc:sldMk cId="1155063739" sldId="4351"/>
        </pc:sldMkLst>
      </pc:sldChg>
      <pc:sldChg chg="del">
        <pc:chgData name="Maurilio Guedes" userId="S::maurilio.guedes@atlasinovacoes.com.br::f23ba40f-e9d4-4a20-97f3-d904c0ec8dc6" providerId="AD" clId="Web-{E7EB9D91-9D5D-1E00-AB6F-A5CA860C06CE}" dt="2025-04-30T14:50:53.848" v="0"/>
        <pc:sldMkLst>
          <pc:docMk/>
          <pc:sldMk cId="1053612044" sldId="4353"/>
        </pc:sldMkLst>
      </pc:sldChg>
    </pc:docChg>
  </pc:docChgLst>
  <pc:docChgLst>
    <pc:chgData name="Eduardo Mateus" userId="S::eduardo.mateus@atlasinovacoes.com.br::179cbc39-0d6c-4188-89aa-65969361b017" providerId="AD" clId="Web-{0482EE61-2D6A-A411-7FFD-F5A69CAF6B28}"/>
    <pc:docChg chg="modSld">
      <pc:chgData name="Eduardo Mateus" userId="S::eduardo.mateus@atlasinovacoes.com.br::179cbc39-0d6c-4188-89aa-65969361b017" providerId="AD" clId="Web-{0482EE61-2D6A-A411-7FFD-F5A69CAF6B28}" dt="2025-04-07T16:33:38.827" v="0" actId="1076"/>
      <pc:docMkLst>
        <pc:docMk/>
      </pc:docMkLst>
      <pc:sldChg chg="modSp">
        <pc:chgData name="Eduardo Mateus" userId="S::eduardo.mateus@atlasinovacoes.com.br::179cbc39-0d6c-4188-89aa-65969361b017" providerId="AD" clId="Web-{0482EE61-2D6A-A411-7FFD-F5A69CAF6B28}" dt="2025-04-07T16:33:38.827" v="0" actId="1076"/>
        <pc:sldMkLst>
          <pc:docMk/>
          <pc:sldMk cId="4284601085" sldId="4205"/>
        </pc:sldMkLst>
      </pc:sldChg>
    </pc:docChg>
  </pc:docChgLst>
  <pc:docChgLst>
    <pc:chgData name="Breno Pereira" userId="S::breno.pereira@atlasinovacoes.com.br::f96b6d20-a906-410e-aac6-3e830d8a03f5" providerId="AD" clId="Web-{94A08CC5-7E39-35CB-1356-4A88BEF45172}"/>
    <pc:docChg chg="modSld">
      <pc:chgData name="Breno Pereira" userId="S::breno.pereira@atlasinovacoes.com.br::f96b6d20-a906-410e-aac6-3e830d8a03f5" providerId="AD" clId="Web-{94A08CC5-7E39-35CB-1356-4A88BEF45172}" dt="2025-03-18T13:36:08.636" v="7" actId="20577"/>
      <pc:docMkLst>
        <pc:docMk/>
      </pc:docMkLst>
      <pc:sldChg chg="modSp">
        <pc:chgData name="Breno Pereira" userId="S::breno.pereira@atlasinovacoes.com.br::f96b6d20-a906-410e-aac6-3e830d8a03f5" providerId="AD" clId="Web-{94A08CC5-7E39-35CB-1356-4A88BEF45172}" dt="2025-03-18T13:36:08.636" v="7" actId="20577"/>
        <pc:sldMkLst>
          <pc:docMk/>
          <pc:sldMk cId="3503603352" sldId="4287"/>
        </pc:sldMkLst>
      </pc:sldChg>
    </pc:docChg>
  </pc:docChgLst>
  <pc:docChgLst>
    <pc:chgData name="Maurilio Guedes" userId="S::maurilio.guedes@atlasinovacoes.com.br::f23ba40f-e9d4-4a20-97f3-d904c0ec8dc6" providerId="AD" clId="Web-{9BEF7699-9378-F754-1895-3ECDDBD733FF}"/>
    <pc:docChg chg="modSld">
      <pc:chgData name="Maurilio Guedes" userId="S::maurilio.guedes@atlasinovacoes.com.br::f23ba40f-e9d4-4a20-97f3-d904c0ec8dc6" providerId="AD" clId="Web-{9BEF7699-9378-F754-1895-3ECDDBD733FF}" dt="2025-04-30T14:30:17.360" v="99" actId="20577"/>
      <pc:docMkLst>
        <pc:docMk/>
      </pc:docMkLst>
      <pc:sldChg chg="addSp delSp modSp">
        <pc:chgData name="Maurilio Guedes" userId="S::maurilio.guedes@atlasinovacoes.com.br::f23ba40f-e9d4-4a20-97f3-d904c0ec8dc6" providerId="AD" clId="Web-{9BEF7699-9378-F754-1895-3ECDDBD733FF}" dt="2025-04-30T14:30:17.360" v="99" actId="20577"/>
        <pc:sldMkLst>
          <pc:docMk/>
          <pc:sldMk cId="1155063739" sldId="4351"/>
        </pc:sldMkLst>
      </pc:sldChg>
    </pc:docChg>
  </pc:docChgLst>
</pc:chgInfo>
</file>

<file path=ppt/diagrams/_rels/data4.xml.rels><?xml version="1.0" encoding="UTF-8" standalone="yes"?>
<Relationships xmlns="http://schemas.openxmlformats.org/package/2006/relationships"><Relationship Id="rId1" Type="http://schemas.openxmlformats.org/officeDocument/2006/relationships/image" Target="../media/image51.jpeg"/></Relationships>
</file>

<file path=ppt/diagrams/_rels/data5.xml.rels><?xml version="1.0" encoding="UTF-8" standalone="yes"?>
<Relationships xmlns="http://schemas.openxmlformats.org/package/2006/relationships"><Relationship Id="rId1" Type="http://schemas.openxmlformats.org/officeDocument/2006/relationships/image" Target="../media/image5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294D7-18E3-4EB5-A4E7-25C6AF755AC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t-BR"/>
        </a:p>
      </dgm:t>
    </dgm:pt>
    <dgm:pt modelId="{114DB1E9-1125-495B-887C-33FCEC5EA0FC}">
      <dgm:prSet/>
      <dgm:spPr/>
      <dgm:t>
        <a:bodyPr/>
        <a:lstStyle/>
        <a:p>
          <a:r>
            <a:rPr lang="pt-BR">
              <a:solidFill>
                <a:schemeClr val="bg1"/>
              </a:solidFill>
              <a:latin typeface="Montserrat" pitchFamily="2" charset="0"/>
            </a:rPr>
            <a:t>Nome do treinamento;</a:t>
          </a:r>
        </a:p>
      </dgm:t>
    </dgm:pt>
    <dgm:pt modelId="{77DABC39-2200-4BF5-A580-DCCCB4C64502}" type="parTrans" cxnId="{FF4A513B-2C2D-4EDD-856F-4D8E7B7ECB63}">
      <dgm:prSet/>
      <dgm:spPr/>
      <dgm:t>
        <a:bodyPr/>
        <a:lstStyle/>
        <a:p>
          <a:endParaRPr lang="pt-BR">
            <a:solidFill>
              <a:schemeClr val="bg1"/>
            </a:solidFill>
            <a:latin typeface="Montserrat" pitchFamily="2" charset="0"/>
          </a:endParaRPr>
        </a:p>
      </dgm:t>
    </dgm:pt>
    <dgm:pt modelId="{184E487D-7F2A-497A-A3B1-F88616F921A2}" type="sibTrans" cxnId="{FF4A513B-2C2D-4EDD-856F-4D8E7B7ECB63}">
      <dgm:prSet/>
      <dgm:spPr/>
      <dgm:t>
        <a:bodyPr/>
        <a:lstStyle/>
        <a:p>
          <a:endParaRPr lang="pt-BR">
            <a:solidFill>
              <a:schemeClr val="bg1"/>
            </a:solidFill>
            <a:latin typeface="Montserrat" pitchFamily="2" charset="0"/>
          </a:endParaRPr>
        </a:p>
      </dgm:t>
    </dgm:pt>
    <dgm:pt modelId="{9917856D-9D54-4079-A637-57E36FD3BA16}">
      <dgm:prSet/>
      <dgm:spPr/>
      <dgm:t>
        <a:bodyPr/>
        <a:lstStyle/>
        <a:p>
          <a:r>
            <a:rPr lang="pt-BR">
              <a:solidFill>
                <a:schemeClr val="bg1"/>
              </a:solidFill>
              <a:latin typeface="Montserrat" pitchFamily="2" charset="0"/>
            </a:rPr>
            <a:t>Conteúdo programático; </a:t>
          </a:r>
        </a:p>
      </dgm:t>
    </dgm:pt>
    <dgm:pt modelId="{2270D2D5-0C1A-4750-8ACA-7EE4941B8F6A}" type="parTrans" cxnId="{1F0F9FB8-414A-474C-B820-836EADE393B7}">
      <dgm:prSet/>
      <dgm:spPr/>
      <dgm:t>
        <a:bodyPr/>
        <a:lstStyle/>
        <a:p>
          <a:endParaRPr lang="pt-BR">
            <a:solidFill>
              <a:schemeClr val="bg1"/>
            </a:solidFill>
            <a:latin typeface="Montserrat" pitchFamily="2" charset="0"/>
          </a:endParaRPr>
        </a:p>
      </dgm:t>
    </dgm:pt>
    <dgm:pt modelId="{F9845A48-FD8D-4BAE-A51E-CF81D112E482}" type="sibTrans" cxnId="{1F0F9FB8-414A-474C-B820-836EADE393B7}">
      <dgm:prSet/>
      <dgm:spPr/>
      <dgm:t>
        <a:bodyPr/>
        <a:lstStyle/>
        <a:p>
          <a:endParaRPr lang="pt-BR">
            <a:solidFill>
              <a:schemeClr val="bg1"/>
            </a:solidFill>
            <a:latin typeface="Montserrat" pitchFamily="2" charset="0"/>
          </a:endParaRPr>
        </a:p>
      </dgm:t>
    </dgm:pt>
    <dgm:pt modelId="{01D45C66-9DD3-43B5-8113-9AAE0FA6D173}">
      <dgm:prSet/>
      <dgm:spPr/>
      <dgm:t>
        <a:bodyPr/>
        <a:lstStyle/>
        <a:p>
          <a:r>
            <a:rPr lang="pt-BR">
              <a:solidFill>
                <a:schemeClr val="bg1"/>
              </a:solidFill>
              <a:latin typeface="Montserrat" pitchFamily="2" charset="0"/>
            </a:rPr>
            <a:t>Data ou período de realização do treinamento;</a:t>
          </a:r>
        </a:p>
      </dgm:t>
    </dgm:pt>
    <dgm:pt modelId="{4CD1DDF3-2C2D-4EE5-8BF2-EA7C59389423}" type="parTrans" cxnId="{F09A1F2C-4E6E-47AF-B9C7-BA028F53E2F5}">
      <dgm:prSet/>
      <dgm:spPr/>
      <dgm:t>
        <a:bodyPr/>
        <a:lstStyle/>
        <a:p>
          <a:endParaRPr lang="pt-BR">
            <a:solidFill>
              <a:schemeClr val="bg1"/>
            </a:solidFill>
            <a:latin typeface="Montserrat" pitchFamily="2" charset="0"/>
          </a:endParaRPr>
        </a:p>
      </dgm:t>
    </dgm:pt>
    <dgm:pt modelId="{98236214-E332-43BA-A6E0-0A47B9F3726E}" type="sibTrans" cxnId="{F09A1F2C-4E6E-47AF-B9C7-BA028F53E2F5}">
      <dgm:prSet/>
      <dgm:spPr/>
      <dgm:t>
        <a:bodyPr/>
        <a:lstStyle/>
        <a:p>
          <a:endParaRPr lang="pt-BR">
            <a:solidFill>
              <a:schemeClr val="bg1"/>
            </a:solidFill>
            <a:latin typeface="Montserrat" pitchFamily="2" charset="0"/>
          </a:endParaRPr>
        </a:p>
      </dgm:t>
    </dgm:pt>
    <dgm:pt modelId="{6CA5EBF6-90CB-49BA-9DFE-FE4DDE8230FF}">
      <dgm:prSet/>
      <dgm:spPr/>
      <dgm:t>
        <a:bodyPr/>
        <a:lstStyle/>
        <a:p>
          <a:r>
            <a:rPr lang="pt-BR">
              <a:solidFill>
                <a:schemeClr val="bg1"/>
              </a:solidFill>
              <a:latin typeface="Montserrat" pitchFamily="2" charset="0"/>
            </a:rPr>
            <a:t>Carga horária;</a:t>
          </a:r>
        </a:p>
      </dgm:t>
    </dgm:pt>
    <dgm:pt modelId="{61793AC2-C2F2-40A1-A1C3-04BA7CF1BB69}" type="parTrans" cxnId="{69606A39-352F-49F5-9018-EB1462A73DF1}">
      <dgm:prSet/>
      <dgm:spPr/>
      <dgm:t>
        <a:bodyPr/>
        <a:lstStyle/>
        <a:p>
          <a:endParaRPr lang="pt-BR">
            <a:solidFill>
              <a:schemeClr val="bg1"/>
            </a:solidFill>
            <a:latin typeface="Montserrat" pitchFamily="2" charset="0"/>
          </a:endParaRPr>
        </a:p>
      </dgm:t>
    </dgm:pt>
    <dgm:pt modelId="{A3E3E453-0058-4098-8E58-94BD2F86B3EE}" type="sibTrans" cxnId="{69606A39-352F-49F5-9018-EB1462A73DF1}">
      <dgm:prSet/>
      <dgm:spPr/>
      <dgm:t>
        <a:bodyPr/>
        <a:lstStyle/>
        <a:p>
          <a:endParaRPr lang="pt-BR">
            <a:solidFill>
              <a:schemeClr val="bg1"/>
            </a:solidFill>
            <a:latin typeface="Montserrat" pitchFamily="2" charset="0"/>
          </a:endParaRPr>
        </a:p>
      </dgm:t>
    </dgm:pt>
    <dgm:pt modelId="{840615EE-0008-43F0-953A-FDCAC638C514}">
      <dgm:prSet/>
      <dgm:spPr/>
      <dgm:t>
        <a:bodyPr/>
        <a:lstStyle/>
        <a:p>
          <a:r>
            <a:rPr lang="pt-BR">
              <a:solidFill>
                <a:schemeClr val="bg1"/>
              </a:solidFill>
              <a:latin typeface="Montserrat" pitchFamily="2" charset="0"/>
            </a:rPr>
            <a:t>Nome e Assinatura do Instrutor;</a:t>
          </a:r>
        </a:p>
      </dgm:t>
    </dgm:pt>
    <dgm:pt modelId="{DB2FD9A6-C1EE-41A9-95DA-3CDCF500BB26}" type="parTrans" cxnId="{E81F9CD3-48BA-4E05-ABA9-38301D6A62CD}">
      <dgm:prSet/>
      <dgm:spPr/>
      <dgm:t>
        <a:bodyPr/>
        <a:lstStyle/>
        <a:p>
          <a:endParaRPr lang="pt-BR">
            <a:solidFill>
              <a:schemeClr val="bg1"/>
            </a:solidFill>
            <a:latin typeface="Montserrat" pitchFamily="2" charset="0"/>
          </a:endParaRPr>
        </a:p>
      </dgm:t>
    </dgm:pt>
    <dgm:pt modelId="{E70D6740-942F-47C7-9BE4-1A54CE5D47ED}" type="sibTrans" cxnId="{E81F9CD3-48BA-4E05-ABA9-38301D6A62CD}">
      <dgm:prSet/>
      <dgm:spPr/>
      <dgm:t>
        <a:bodyPr/>
        <a:lstStyle/>
        <a:p>
          <a:endParaRPr lang="pt-BR">
            <a:solidFill>
              <a:schemeClr val="bg1"/>
            </a:solidFill>
            <a:latin typeface="Montserrat" pitchFamily="2" charset="0"/>
          </a:endParaRPr>
        </a:p>
      </dgm:t>
    </dgm:pt>
    <dgm:pt modelId="{D8B8BD41-3E07-48E9-9744-4133B552C69F}">
      <dgm:prSet/>
      <dgm:spPr/>
      <dgm:t>
        <a:bodyPr/>
        <a:lstStyle/>
        <a:p>
          <a:r>
            <a:rPr lang="pt-BR">
              <a:solidFill>
                <a:schemeClr val="bg1"/>
              </a:solidFill>
              <a:latin typeface="Montserrat" pitchFamily="2" charset="0"/>
            </a:rPr>
            <a:t>Relação dos participantes com nome legível e assinatura;</a:t>
          </a:r>
        </a:p>
      </dgm:t>
    </dgm:pt>
    <dgm:pt modelId="{407F591C-4BEA-4932-92BD-FC79E2CBABB4}" type="parTrans" cxnId="{4C3238B2-E79A-489A-A231-AE06A516959F}">
      <dgm:prSet/>
      <dgm:spPr/>
      <dgm:t>
        <a:bodyPr/>
        <a:lstStyle/>
        <a:p>
          <a:endParaRPr lang="pt-BR">
            <a:solidFill>
              <a:schemeClr val="bg1"/>
            </a:solidFill>
            <a:latin typeface="Montserrat" pitchFamily="2" charset="0"/>
          </a:endParaRPr>
        </a:p>
      </dgm:t>
    </dgm:pt>
    <dgm:pt modelId="{2DBC296D-893A-4D0D-AB82-8B5F20C93083}" type="sibTrans" cxnId="{4C3238B2-E79A-489A-A231-AE06A516959F}">
      <dgm:prSet/>
      <dgm:spPr/>
      <dgm:t>
        <a:bodyPr/>
        <a:lstStyle/>
        <a:p>
          <a:endParaRPr lang="pt-BR">
            <a:solidFill>
              <a:schemeClr val="bg1"/>
            </a:solidFill>
            <a:latin typeface="Montserrat" pitchFamily="2" charset="0"/>
          </a:endParaRPr>
        </a:p>
      </dgm:t>
    </dgm:pt>
    <dgm:pt modelId="{31FAB086-2E1F-4A3E-BBC5-502E1FD37A05}">
      <dgm:prSet/>
      <dgm:spPr/>
      <dgm:t>
        <a:bodyPr/>
        <a:lstStyle/>
        <a:p>
          <a:r>
            <a:rPr lang="pt-BR">
              <a:solidFill>
                <a:schemeClr val="bg1"/>
              </a:solidFill>
              <a:latin typeface="Montserrat" pitchFamily="2" charset="0"/>
            </a:rPr>
            <a:t>Nome e Responsável pela realização do treinamento.</a:t>
          </a:r>
        </a:p>
      </dgm:t>
    </dgm:pt>
    <dgm:pt modelId="{37059D96-BE6F-458F-BAD0-76ED93614D99}" type="parTrans" cxnId="{5D14A726-D264-4AFB-A891-4DD6F3C2C822}">
      <dgm:prSet/>
      <dgm:spPr/>
      <dgm:t>
        <a:bodyPr/>
        <a:lstStyle/>
        <a:p>
          <a:endParaRPr lang="pt-BR">
            <a:solidFill>
              <a:schemeClr val="bg1"/>
            </a:solidFill>
            <a:latin typeface="Montserrat" pitchFamily="2" charset="0"/>
          </a:endParaRPr>
        </a:p>
      </dgm:t>
    </dgm:pt>
    <dgm:pt modelId="{A62547B9-3FFB-441B-9927-5BA5CF7C9C91}" type="sibTrans" cxnId="{5D14A726-D264-4AFB-A891-4DD6F3C2C822}">
      <dgm:prSet/>
      <dgm:spPr/>
      <dgm:t>
        <a:bodyPr/>
        <a:lstStyle/>
        <a:p>
          <a:endParaRPr lang="pt-BR">
            <a:solidFill>
              <a:schemeClr val="bg1"/>
            </a:solidFill>
            <a:latin typeface="Montserrat" pitchFamily="2" charset="0"/>
          </a:endParaRPr>
        </a:p>
      </dgm:t>
    </dgm:pt>
    <dgm:pt modelId="{9028ED0B-9A94-4171-AAFA-99711E136B94}" type="pres">
      <dgm:prSet presAssocID="{03E294D7-18E3-4EB5-A4E7-25C6AF755ACA}" presName="compositeShape" presStyleCnt="0">
        <dgm:presLayoutVars>
          <dgm:chMax val="7"/>
          <dgm:dir/>
          <dgm:resizeHandles val="exact"/>
        </dgm:presLayoutVars>
      </dgm:prSet>
      <dgm:spPr/>
    </dgm:pt>
    <dgm:pt modelId="{B7D8B42A-C73A-4865-BE57-F3C6FE0C7EFF}" type="pres">
      <dgm:prSet presAssocID="{114DB1E9-1125-495B-887C-33FCEC5EA0FC}" presName="circ1" presStyleLbl="vennNode1" presStyleIdx="0" presStyleCnt="7"/>
      <dgm:spPr>
        <a:solidFill>
          <a:srgbClr val="FFFFFF">
            <a:alpha val="50000"/>
          </a:srgbClr>
        </a:solidFill>
      </dgm:spPr>
    </dgm:pt>
    <dgm:pt modelId="{902EEA77-B4DC-40F7-809F-8E4C6E53CE2D}" type="pres">
      <dgm:prSet presAssocID="{114DB1E9-1125-495B-887C-33FCEC5EA0FC}" presName="circ1Tx" presStyleLbl="revTx" presStyleIdx="0" presStyleCnt="0" custLinFactNeighborX="17034" custLinFactNeighborY="-4153">
        <dgm:presLayoutVars>
          <dgm:chMax val="0"/>
          <dgm:chPref val="0"/>
          <dgm:bulletEnabled val="1"/>
        </dgm:presLayoutVars>
      </dgm:prSet>
      <dgm:spPr/>
    </dgm:pt>
    <dgm:pt modelId="{D4DADA61-EBC3-4E3E-ACD1-CD9054FD4072}" type="pres">
      <dgm:prSet presAssocID="{9917856D-9D54-4079-A637-57E36FD3BA16}" presName="circ2" presStyleLbl="vennNode1" presStyleIdx="1" presStyleCnt="7"/>
      <dgm:spPr>
        <a:solidFill>
          <a:srgbClr val="FFFFFF">
            <a:alpha val="50000"/>
          </a:srgbClr>
        </a:solidFill>
      </dgm:spPr>
    </dgm:pt>
    <dgm:pt modelId="{82533A36-AD1D-4C34-9E7F-B649452F137E}" type="pres">
      <dgm:prSet presAssocID="{9917856D-9D54-4079-A637-57E36FD3BA16}" presName="circ2Tx" presStyleLbl="revTx" presStyleIdx="0" presStyleCnt="0" custLinFactNeighborX="-15867" custLinFactNeighborY="-13213">
        <dgm:presLayoutVars>
          <dgm:chMax val="0"/>
          <dgm:chPref val="0"/>
          <dgm:bulletEnabled val="1"/>
        </dgm:presLayoutVars>
      </dgm:prSet>
      <dgm:spPr/>
    </dgm:pt>
    <dgm:pt modelId="{8D8FAACD-1992-4241-92C3-8C889EEB43FB}" type="pres">
      <dgm:prSet presAssocID="{01D45C66-9DD3-43B5-8113-9AAE0FA6D173}" presName="circ3" presStyleLbl="vennNode1" presStyleIdx="2" presStyleCnt="7"/>
      <dgm:spPr>
        <a:solidFill>
          <a:srgbClr val="FFFFFF">
            <a:alpha val="50000"/>
          </a:srgbClr>
        </a:solidFill>
      </dgm:spPr>
    </dgm:pt>
    <dgm:pt modelId="{23D47A9B-A4C0-4E94-B608-F6041D04FB40}" type="pres">
      <dgm:prSet presAssocID="{01D45C66-9DD3-43B5-8113-9AAE0FA6D173}" presName="circ3Tx" presStyleLbl="revTx" presStyleIdx="0" presStyleCnt="0" custLinFactNeighborX="-3595" custLinFactNeighborY="93173">
        <dgm:presLayoutVars>
          <dgm:chMax val="0"/>
          <dgm:chPref val="0"/>
          <dgm:bulletEnabled val="1"/>
        </dgm:presLayoutVars>
      </dgm:prSet>
      <dgm:spPr/>
    </dgm:pt>
    <dgm:pt modelId="{5C045236-3D16-4EC2-846C-CFBAC99B2AAB}" type="pres">
      <dgm:prSet presAssocID="{6CA5EBF6-90CB-49BA-9DFE-FE4DDE8230FF}" presName="circ4" presStyleLbl="vennNode1" presStyleIdx="3" presStyleCnt="7" custLinFactNeighborX="1910" custLinFactNeighborY="-2729"/>
      <dgm:spPr>
        <a:solidFill>
          <a:srgbClr val="FFFFFF">
            <a:alpha val="50000"/>
          </a:srgbClr>
        </a:solidFill>
      </dgm:spPr>
    </dgm:pt>
    <dgm:pt modelId="{60486D26-D4AC-46CA-BA22-5F8A3545230D}" type="pres">
      <dgm:prSet presAssocID="{6CA5EBF6-90CB-49BA-9DFE-FE4DDE8230FF}" presName="circ4Tx" presStyleLbl="revTx" presStyleIdx="0" presStyleCnt="0" custLinFactNeighborX="-73167" custLinFactNeighborY="29212">
        <dgm:presLayoutVars>
          <dgm:chMax val="0"/>
          <dgm:chPref val="0"/>
          <dgm:bulletEnabled val="1"/>
        </dgm:presLayoutVars>
      </dgm:prSet>
      <dgm:spPr/>
    </dgm:pt>
    <dgm:pt modelId="{8CDB129F-C796-41B1-B341-BE4761DB26D1}" type="pres">
      <dgm:prSet presAssocID="{840615EE-0008-43F0-953A-FDCAC638C514}" presName="circ5" presStyleLbl="vennNode1" presStyleIdx="4" presStyleCnt="7"/>
      <dgm:spPr>
        <a:solidFill>
          <a:srgbClr val="FFFFFF">
            <a:alpha val="50000"/>
          </a:srgbClr>
        </a:solidFill>
      </dgm:spPr>
    </dgm:pt>
    <dgm:pt modelId="{856D5167-6EF5-4C7C-99F0-AB9536A8DAD9}" type="pres">
      <dgm:prSet presAssocID="{840615EE-0008-43F0-953A-FDCAC638C514}" presName="circ5Tx" presStyleLbl="revTx" presStyleIdx="0" presStyleCnt="0">
        <dgm:presLayoutVars>
          <dgm:chMax val="0"/>
          <dgm:chPref val="0"/>
          <dgm:bulletEnabled val="1"/>
        </dgm:presLayoutVars>
      </dgm:prSet>
      <dgm:spPr/>
    </dgm:pt>
    <dgm:pt modelId="{CEC752E2-2F60-4E42-BFC8-421F36FFFC42}" type="pres">
      <dgm:prSet presAssocID="{D8B8BD41-3E07-48E9-9744-4133B552C69F}" presName="circ6" presStyleLbl="vennNode1" presStyleIdx="5" presStyleCnt="7"/>
      <dgm:spPr>
        <a:solidFill>
          <a:srgbClr val="FFFFFF">
            <a:alpha val="50000"/>
          </a:srgbClr>
        </a:solidFill>
      </dgm:spPr>
    </dgm:pt>
    <dgm:pt modelId="{95677281-250B-4D55-BCD7-381283491C49}" type="pres">
      <dgm:prSet presAssocID="{D8B8BD41-3E07-48E9-9744-4133B552C69F}" presName="circ6Tx" presStyleLbl="revTx" presStyleIdx="0" presStyleCnt="0">
        <dgm:presLayoutVars>
          <dgm:chMax val="0"/>
          <dgm:chPref val="0"/>
          <dgm:bulletEnabled val="1"/>
        </dgm:presLayoutVars>
      </dgm:prSet>
      <dgm:spPr/>
    </dgm:pt>
    <dgm:pt modelId="{5F21CE56-E1BA-4B12-B458-686A97614420}" type="pres">
      <dgm:prSet presAssocID="{31FAB086-2E1F-4A3E-BBC5-502E1FD37A05}" presName="circ7" presStyleLbl="vennNode1" presStyleIdx="6" presStyleCnt="7"/>
      <dgm:spPr>
        <a:solidFill>
          <a:srgbClr val="FFFFFF">
            <a:alpha val="50000"/>
          </a:srgbClr>
        </a:solidFill>
      </dgm:spPr>
    </dgm:pt>
    <dgm:pt modelId="{940F79AE-8A8C-4135-A555-19F7112C22DB}" type="pres">
      <dgm:prSet presAssocID="{31FAB086-2E1F-4A3E-BBC5-502E1FD37A05}" presName="circ7Tx" presStyleLbl="revTx" presStyleIdx="0" presStyleCnt="0" custLinFactNeighborX="10324" custLinFactNeighborY="-47372">
        <dgm:presLayoutVars>
          <dgm:chMax val="0"/>
          <dgm:chPref val="0"/>
          <dgm:bulletEnabled val="1"/>
        </dgm:presLayoutVars>
      </dgm:prSet>
      <dgm:spPr/>
    </dgm:pt>
  </dgm:ptLst>
  <dgm:cxnLst>
    <dgm:cxn modelId="{AECDF821-BC21-49E2-9451-3664365D8D5F}" type="presOf" srcId="{01D45C66-9DD3-43B5-8113-9AAE0FA6D173}" destId="{23D47A9B-A4C0-4E94-B608-F6041D04FB40}" srcOrd="0" destOrd="0" presId="urn:microsoft.com/office/officeart/2005/8/layout/venn1"/>
    <dgm:cxn modelId="{5D14A726-D264-4AFB-A891-4DD6F3C2C822}" srcId="{03E294D7-18E3-4EB5-A4E7-25C6AF755ACA}" destId="{31FAB086-2E1F-4A3E-BBC5-502E1FD37A05}" srcOrd="6" destOrd="0" parTransId="{37059D96-BE6F-458F-BAD0-76ED93614D99}" sibTransId="{A62547B9-3FFB-441B-9927-5BA5CF7C9C91}"/>
    <dgm:cxn modelId="{F09A1F2C-4E6E-47AF-B9C7-BA028F53E2F5}" srcId="{03E294D7-18E3-4EB5-A4E7-25C6AF755ACA}" destId="{01D45C66-9DD3-43B5-8113-9AAE0FA6D173}" srcOrd="2" destOrd="0" parTransId="{4CD1DDF3-2C2D-4EE5-8BF2-EA7C59389423}" sibTransId="{98236214-E332-43BA-A6E0-0A47B9F3726E}"/>
    <dgm:cxn modelId="{69606A39-352F-49F5-9018-EB1462A73DF1}" srcId="{03E294D7-18E3-4EB5-A4E7-25C6AF755ACA}" destId="{6CA5EBF6-90CB-49BA-9DFE-FE4DDE8230FF}" srcOrd="3" destOrd="0" parTransId="{61793AC2-C2F2-40A1-A1C3-04BA7CF1BB69}" sibTransId="{A3E3E453-0058-4098-8E58-94BD2F86B3EE}"/>
    <dgm:cxn modelId="{FF4A513B-2C2D-4EDD-856F-4D8E7B7ECB63}" srcId="{03E294D7-18E3-4EB5-A4E7-25C6AF755ACA}" destId="{114DB1E9-1125-495B-887C-33FCEC5EA0FC}" srcOrd="0" destOrd="0" parTransId="{77DABC39-2200-4BF5-A580-DCCCB4C64502}" sibTransId="{184E487D-7F2A-497A-A3B1-F88616F921A2}"/>
    <dgm:cxn modelId="{A700D145-3390-48D2-A6B3-C77D02DEDEBB}" type="presOf" srcId="{31FAB086-2E1F-4A3E-BBC5-502E1FD37A05}" destId="{940F79AE-8A8C-4135-A555-19F7112C22DB}" srcOrd="0" destOrd="0" presId="urn:microsoft.com/office/officeart/2005/8/layout/venn1"/>
    <dgm:cxn modelId="{27057A68-48B6-40A3-BD80-F4C991BD5F4F}" type="presOf" srcId="{D8B8BD41-3E07-48E9-9744-4133B552C69F}" destId="{95677281-250B-4D55-BCD7-381283491C49}" srcOrd="0" destOrd="0" presId="urn:microsoft.com/office/officeart/2005/8/layout/venn1"/>
    <dgm:cxn modelId="{133E707E-6CD7-4365-A831-39DE26A3B0F9}" type="presOf" srcId="{9917856D-9D54-4079-A637-57E36FD3BA16}" destId="{82533A36-AD1D-4C34-9E7F-B649452F137E}" srcOrd="0" destOrd="0" presId="urn:microsoft.com/office/officeart/2005/8/layout/venn1"/>
    <dgm:cxn modelId="{268929B2-1718-4463-91BC-874C251E6473}" type="presOf" srcId="{840615EE-0008-43F0-953A-FDCAC638C514}" destId="{856D5167-6EF5-4C7C-99F0-AB9536A8DAD9}" srcOrd="0" destOrd="0" presId="urn:microsoft.com/office/officeart/2005/8/layout/venn1"/>
    <dgm:cxn modelId="{4C3238B2-E79A-489A-A231-AE06A516959F}" srcId="{03E294D7-18E3-4EB5-A4E7-25C6AF755ACA}" destId="{D8B8BD41-3E07-48E9-9744-4133B552C69F}" srcOrd="5" destOrd="0" parTransId="{407F591C-4BEA-4932-92BD-FC79E2CBABB4}" sibTransId="{2DBC296D-893A-4D0D-AB82-8B5F20C93083}"/>
    <dgm:cxn modelId="{1F0F9FB8-414A-474C-B820-836EADE393B7}" srcId="{03E294D7-18E3-4EB5-A4E7-25C6AF755ACA}" destId="{9917856D-9D54-4079-A637-57E36FD3BA16}" srcOrd="1" destOrd="0" parTransId="{2270D2D5-0C1A-4750-8ACA-7EE4941B8F6A}" sibTransId="{F9845A48-FD8D-4BAE-A51E-CF81D112E482}"/>
    <dgm:cxn modelId="{43901ACF-2BA4-4E8E-B11D-1BF6676BBE62}" type="presOf" srcId="{6CA5EBF6-90CB-49BA-9DFE-FE4DDE8230FF}" destId="{60486D26-D4AC-46CA-BA22-5F8A3545230D}" srcOrd="0" destOrd="0" presId="urn:microsoft.com/office/officeart/2005/8/layout/venn1"/>
    <dgm:cxn modelId="{E81F9CD3-48BA-4E05-ABA9-38301D6A62CD}" srcId="{03E294D7-18E3-4EB5-A4E7-25C6AF755ACA}" destId="{840615EE-0008-43F0-953A-FDCAC638C514}" srcOrd="4" destOrd="0" parTransId="{DB2FD9A6-C1EE-41A9-95DA-3CDCF500BB26}" sibTransId="{E70D6740-942F-47C7-9BE4-1A54CE5D47ED}"/>
    <dgm:cxn modelId="{1CB1F1DB-63F2-4AE0-9898-4356B113C654}" type="presOf" srcId="{114DB1E9-1125-495B-887C-33FCEC5EA0FC}" destId="{902EEA77-B4DC-40F7-809F-8E4C6E53CE2D}" srcOrd="0" destOrd="0" presId="urn:microsoft.com/office/officeart/2005/8/layout/venn1"/>
    <dgm:cxn modelId="{8040ADE7-97ED-4487-8DF5-76FEEA58DD24}" type="presOf" srcId="{03E294D7-18E3-4EB5-A4E7-25C6AF755ACA}" destId="{9028ED0B-9A94-4171-AAFA-99711E136B94}" srcOrd="0" destOrd="0" presId="urn:microsoft.com/office/officeart/2005/8/layout/venn1"/>
    <dgm:cxn modelId="{31B74825-AB60-440F-AB96-46A862A26D7E}" type="presParOf" srcId="{9028ED0B-9A94-4171-AAFA-99711E136B94}" destId="{B7D8B42A-C73A-4865-BE57-F3C6FE0C7EFF}" srcOrd="0" destOrd="0" presId="urn:microsoft.com/office/officeart/2005/8/layout/venn1"/>
    <dgm:cxn modelId="{5165E765-1368-4D36-ACCA-13EAC614E444}" type="presParOf" srcId="{9028ED0B-9A94-4171-AAFA-99711E136B94}" destId="{902EEA77-B4DC-40F7-809F-8E4C6E53CE2D}" srcOrd="1" destOrd="0" presId="urn:microsoft.com/office/officeart/2005/8/layout/venn1"/>
    <dgm:cxn modelId="{F8512D93-4165-453E-9677-B8903993F399}" type="presParOf" srcId="{9028ED0B-9A94-4171-AAFA-99711E136B94}" destId="{D4DADA61-EBC3-4E3E-ACD1-CD9054FD4072}" srcOrd="2" destOrd="0" presId="urn:microsoft.com/office/officeart/2005/8/layout/venn1"/>
    <dgm:cxn modelId="{42D277D7-2471-4925-B430-59B8CA3EE12F}" type="presParOf" srcId="{9028ED0B-9A94-4171-AAFA-99711E136B94}" destId="{82533A36-AD1D-4C34-9E7F-B649452F137E}" srcOrd="3" destOrd="0" presId="urn:microsoft.com/office/officeart/2005/8/layout/venn1"/>
    <dgm:cxn modelId="{2DE58F62-3151-4FDF-90A2-02C5B1C04076}" type="presParOf" srcId="{9028ED0B-9A94-4171-AAFA-99711E136B94}" destId="{8D8FAACD-1992-4241-92C3-8C889EEB43FB}" srcOrd="4" destOrd="0" presId="urn:microsoft.com/office/officeart/2005/8/layout/venn1"/>
    <dgm:cxn modelId="{E443624D-C40A-4D1C-B2A2-1545EB8E793D}" type="presParOf" srcId="{9028ED0B-9A94-4171-AAFA-99711E136B94}" destId="{23D47A9B-A4C0-4E94-B608-F6041D04FB40}" srcOrd="5" destOrd="0" presId="urn:microsoft.com/office/officeart/2005/8/layout/venn1"/>
    <dgm:cxn modelId="{B9CE94E4-E108-4ED5-B69E-2CD4899D9BD2}" type="presParOf" srcId="{9028ED0B-9A94-4171-AAFA-99711E136B94}" destId="{5C045236-3D16-4EC2-846C-CFBAC99B2AAB}" srcOrd="6" destOrd="0" presId="urn:microsoft.com/office/officeart/2005/8/layout/venn1"/>
    <dgm:cxn modelId="{CEB5323C-E6FE-407C-BB2F-393F6BC8ACF6}" type="presParOf" srcId="{9028ED0B-9A94-4171-AAFA-99711E136B94}" destId="{60486D26-D4AC-46CA-BA22-5F8A3545230D}" srcOrd="7" destOrd="0" presId="urn:microsoft.com/office/officeart/2005/8/layout/venn1"/>
    <dgm:cxn modelId="{F9CE2B24-C648-4469-9D9C-B92E6885FA16}" type="presParOf" srcId="{9028ED0B-9A94-4171-AAFA-99711E136B94}" destId="{8CDB129F-C796-41B1-B341-BE4761DB26D1}" srcOrd="8" destOrd="0" presId="urn:microsoft.com/office/officeart/2005/8/layout/venn1"/>
    <dgm:cxn modelId="{59B6DFBC-5C20-4AE5-83D4-C6D17347B1BD}" type="presParOf" srcId="{9028ED0B-9A94-4171-AAFA-99711E136B94}" destId="{856D5167-6EF5-4C7C-99F0-AB9536A8DAD9}" srcOrd="9" destOrd="0" presId="urn:microsoft.com/office/officeart/2005/8/layout/venn1"/>
    <dgm:cxn modelId="{7D60F02A-92E0-4404-9168-35C5EFFF5591}" type="presParOf" srcId="{9028ED0B-9A94-4171-AAFA-99711E136B94}" destId="{CEC752E2-2F60-4E42-BFC8-421F36FFFC42}" srcOrd="10" destOrd="0" presId="urn:microsoft.com/office/officeart/2005/8/layout/venn1"/>
    <dgm:cxn modelId="{66AEBAE6-74D5-407A-83E9-3AB2B07834D9}" type="presParOf" srcId="{9028ED0B-9A94-4171-AAFA-99711E136B94}" destId="{95677281-250B-4D55-BCD7-381283491C49}" srcOrd="11" destOrd="0" presId="urn:microsoft.com/office/officeart/2005/8/layout/venn1"/>
    <dgm:cxn modelId="{B7DAC370-199C-4845-B221-8487CC32EE5B}" type="presParOf" srcId="{9028ED0B-9A94-4171-AAFA-99711E136B94}" destId="{5F21CE56-E1BA-4B12-B458-686A97614420}" srcOrd="12" destOrd="0" presId="urn:microsoft.com/office/officeart/2005/8/layout/venn1"/>
    <dgm:cxn modelId="{0B5A2D6D-9DB7-44F6-A843-D364432E8933}" type="presParOf" srcId="{9028ED0B-9A94-4171-AAFA-99711E136B94}" destId="{940F79AE-8A8C-4135-A555-19F7112C22DB}" srcOrd="1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BEB5F-E0DF-45E8-BEF1-6AFD24EF83D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t-BR"/>
        </a:p>
      </dgm:t>
    </dgm:pt>
    <dgm:pt modelId="{7972F9CE-7966-4766-854F-090B382A8E5D}">
      <dgm:prSet/>
      <dgm:spPr>
        <a:solidFill>
          <a:schemeClr val="bg1"/>
        </a:solidFill>
      </dgm:spPr>
      <dgm:t>
        <a:bodyPr/>
        <a:lstStyle/>
        <a:p>
          <a:r>
            <a:rPr lang="pt-BR">
              <a:solidFill>
                <a:srgbClr val="01436C"/>
              </a:solidFill>
              <a:latin typeface="Montserrat" pitchFamily="2" charset="0"/>
            </a:rPr>
            <a:t>1- Inflamáveis: características, propriedades, perigos e riscos.</a:t>
          </a:r>
        </a:p>
      </dgm:t>
    </dgm:pt>
    <dgm:pt modelId="{18FB27FD-3081-4533-B083-BF3F8CF54CEA}" type="parTrans" cxnId="{370BCCC4-AD14-4498-9226-9763AAA1F658}">
      <dgm:prSet/>
      <dgm:spPr/>
      <dgm:t>
        <a:bodyPr/>
        <a:lstStyle/>
        <a:p>
          <a:endParaRPr lang="pt-BR"/>
        </a:p>
      </dgm:t>
    </dgm:pt>
    <dgm:pt modelId="{77F2F031-81DF-4F63-A939-83BAD1F8C5A4}" type="sibTrans" cxnId="{370BCCC4-AD14-4498-9226-9763AAA1F658}">
      <dgm:prSet/>
      <dgm:spPr>
        <a:solidFill>
          <a:schemeClr val="bg1"/>
        </a:solidFill>
      </dgm:spPr>
      <dgm:t>
        <a:bodyPr/>
        <a:lstStyle/>
        <a:p>
          <a:endParaRPr lang="pt-BR"/>
        </a:p>
      </dgm:t>
    </dgm:pt>
    <dgm:pt modelId="{0D6DE7F2-5115-4082-B7A7-A4FAE0793BFD}">
      <dgm:prSet/>
      <dgm:spPr>
        <a:solidFill>
          <a:schemeClr val="bg1"/>
        </a:solidFill>
      </dgm:spPr>
      <dgm:t>
        <a:bodyPr/>
        <a:lstStyle/>
        <a:p>
          <a:r>
            <a:rPr lang="pt-BR">
              <a:solidFill>
                <a:srgbClr val="01436C"/>
              </a:solidFill>
              <a:latin typeface="Montserrat" pitchFamily="2" charset="0"/>
            </a:rPr>
            <a:t>2- Controles coletivo e individual para trabalhos com inflamáveis. </a:t>
          </a:r>
        </a:p>
      </dgm:t>
    </dgm:pt>
    <dgm:pt modelId="{79D8176E-25ED-4789-8C93-CA867D1892D5}" type="parTrans" cxnId="{B4673985-3E44-44CD-9B99-ABACD5904C35}">
      <dgm:prSet/>
      <dgm:spPr/>
      <dgm:t>
        <a:bodyPr/>
        <a:lstStyle/>
        <a:p>
          <a:endParaRPr lang="pt-BR"/>
        </a:p>
      </dgm:t>
    </dgm:pt>
    <dgm:pt modelId="{B8875BF9-0BE3-445D-985D-CF23E028918A}" type="sibTrans" cxnId="{B4673985-3E44-44CD-9B99-ABACD5904C35}">
      <dgm:prSet/>
      <dgm:spPr>
        <a:solidFill>
          <a:schemeClr val="bg1"/>
        </a:solidFill>
      </dgm:spPr>
      <dgm:t>
        <a:bodyPr/>
        <a:lstStyle/>
        <a:p>
          <a:endParaRPr lang="pt-BR"/>
        </a:p>
      </dgm:t>
    </dgm:pt>
    <dgm:pt modelId="{F160FC76-6F88-4553-83D3-859DA2E94021}">
      <dgm:prSet/>
      <dgm:spPr>
        <a:solidFill>
          <a:schemeClr val="bg1"/>
        </a:solidFill>
      </dgm:spPr>
      <dgm:t>
        <a:bodyPr/>
        <a:lstStyle/>
        <a:p>
          <a:r>
            <a:rPr lang="pt-BR">
              <a:solidFill>
                <a:srgbClr val="01436C"/>
              </a:solidFill>
              <a:latin typeface="Montserrat" pitchFamily="2" charset="0"/>
            </a:rPr>
            <a:t>3- Fontes de ignição e seu controle.</a:t>
          </a:r>
        </a:p>
      </dgm:t>
    </dgm:pt>
    <dgm:pt modelId="{5823C07D-A7EA-49BC-963C-A25E02A2A4ED}" type="parTrans" cxnId="{6C416E94-FF10-46F3-AC15-4A4A55071A32}">
      <dgm:prSet/>
      <dgm:spPr/>
      <dgm:t>
        <a:bodyPr/>
        <a:lstStyle/>
        <a:p>
          <a:endParaRPr lang="pt-BR"/>
        </a:p>
      </dgm:t>
    </dgm:pt>
    <dgm:pt modelId="{9B4F24B5-9FA2-475B-9088-D8FFA785B255}" type="sibTrans" cxnId="{6C416E94-FF10-46F3-AC15-4A4A55071A32}">
      <dgm:prSet/>
      <dgm:spPr>
        <a:solidFill>
          <a:schemeClr val="bg1"/>
        </a:solidFill>
      </dgm:spPr>
      <dgm:t>
        <a:bodyPr/>
        <a:lstStyle/>
        <a:p>
          <a:endParaRPr lang="pt-BR"/>
        </a:p>
      </dgm:t>
    </dgm:pt>
    <dgm:pt modelId="{58FEFA86-8B2F-487F-852E-D0922ECD6059}">
      <dgm:prSet/>
      <dgm:spPr>
        <a:solidFill>
          <a:schemeClr val="bg1"/>
        </a:solidFill>
      </dgm:spPr>
      <dgm:t>
        <a:bodyPr/>
        <a:lstStyle/>
        <a:p>
          <a:r>
            <a:rPr lang="pt-BR">
              <a:solidFill>
                <a:srgbClr val="01436C"/>
              </a:solidFill>
              <a:latin typeface="Montserrat" pitchFamily="2" charset="0"/>
            </a:rPr>
            <a:t>4- Procedimentos básicos em situações de emergência com inflamáveis.</a:t>
          </a:r>
        </a:p>
      </dgm:t>
    </dgm:pt>
    <dgm:pt modelId="{983CACBE-30D3-414E-B915-B667C440D16B}" type="parTrans" cxnId="{F1CA9E0A-4D00-4808-9435-EB56D6DA22F9}">
      <dgm:prSet/>
      <dgm:spPr/>
      <dgm:t>
        <a:bodyPr/>
        <a:lstStyle/>
        <a:p>
          <a:endParaRPr lang="pt-BR"/>
        </a:p>
      </dgm:t>
    </dgm:pt>
    <dgm:pt modelId="{50710006-1753-4311-B3B9-63A5F164A73E}" type="sibTrans" cxnId="{F1CA9E0A-4D00-4808-9435-EB56D6DA22F9}">
      <dgm:prSet/>
      <dgm:spPr/>
      <dgm:t>
        <a:bodyPr/>
        <a:lstStyle/>
        <a:p>
          <a:endParaRPr lang="pt-BR"/>
        </a:p>
      </dgm:t>
    </dgm:pt>
    <dgm:pt modelId="{AFAFEFB5-6B5B-4E54-A8AF-4DA5029BC255}" type="pres">
      <dgm:prSet presAssocID="{DADBEB5F-E0DF-45E8-BEF1-6AFD24EF83D8}" presName="Name0" presStyleCnt="0">
        <dgm:presLayoutVars>
          <dgm:dir/>
          <dgm:resizeHandles val="exact"/>
        </dgm:presLayoutVars>
      </dgm:prSet>
      <dgm:spPr/>
    </dgm:pt>
    <dgm:pt modelId="{957C8141-E908-42A1-895A-B69DE2CC0CD7}" type="pres">
      <dgm:prSet presAssocID="{7972F9CE-7966-4766-854F-090B382A8E5D}" presName="node" presStyleLbl="node1" presStyleIdx="0" presStyleCnt="4">
        <dgm:presLayoutVars>
          <dgm:bulletEnabled val="1"/>
        </dgm:presLayoutVars>
      </dgm:prSet>
      <dgm:spPr/>
    </dgm:pt>
    <dgm:pt modelId="{F251333B-9EC7-4478-8913-85D477D4066C}" type="pres">
      <dgm:prSet presAssocID="{77F2F031-81DF-4F63-A939-83BAD1F8C5A4}" presName="sibTrans" presStyleLbl="sibTrans2D1" presStyleIdx="0" presStyleCnt="3"/>
      <dgm:spPr/>
    </dgm:pt>
    <dgm:pt modelId="{15109714-3BC6-4C27-ABE0-53B161CE3EA4}" type="pres">
      <dgm:prSet presAssocID="{77F2F031-81DF-4F63-A939-83BAD1F8C5A4}" presName="connectorText" presStyleLbl="sibTrans2D1" presStyleIdx="0" presStyleCnt="3"/>
      <dgm:spPr/>
    </dgm:pt>
    <dgm:pt modelId="{F28CD00C-A522-49AD-BE68-CAAEBBA823C4}" type="pres">
      <dgm:prSet presAssocID="{0D6DE7F2-5115-4082-B7A7-A4FAE0793BFD}" presName="node" presStyleLbl="node1" presStyleIdx="1" presStyleCnt="4">
        <dgm:presLayoutVars>
          <dgm:bulletEnabled val="1"/>
        </dgm:presLayoutVars>
      </dgm:prSet>
      <dgm:spPr/>
    </dgm:pt>
    <dgm:pt modelId="{7069FE8A-8D51-4659-A13C-F9E92BBB874D}" type="pres">
      <dgm:prSet presAssocID="{B8875BF9-0BE3-445D-985D-CF23E028918A}" presName="sibTrans" presStyleLbl="sibTrans2D1" presStyleIdx="1" presStyleCnt="3"/>
      <dgm:spPr/>
    </dgm:pt>
    <dgm:pt modelId="{4E630075-EB85-4A38-851C-56276DA20371}" type="pres">
      <dgm:prSet presAssocID="{B8875BF9-0BE3-445D-985D-CF23E028918A}" presName="connectorText" presStyleLbl="sibTrans2D1" presStyleIdx="1" presStyleCnt="3"/>
      <dgm:spPr/>
    </dgm:pt>
    <dgm:pt modelId="{7B1E4C8F-054A-4DD7-8241-84D8160FF8D7}" type="pres">
      <dgm:prSet presAssocID="{F160FC76-6F88-4553-83D3-859DA2E94021}" presName="node" presStyleLbl="node1" presStyleIdx="2" presStyleCnt="4">
        <dgm:presLayoutVars>
          <dgm:bulletEnabled val="1"/>
        </dgm:presLayoutVars>
      </dgm:prSet>
      <dgm:spPr/>
    </dgm:pt>
    <dgm:pt modelId="{1966DF13-00A8-4D0E-94C8-C14F1405069A}" type="pres">
      <dgm:prSet presAssocID="{9B4F24B5-9FA2-475B-9088-D8FFA785B255}" presName="sibTrans" presStyleLbl="sibTrans2D1" presStyleIdx="2" presStyleCnt="3"/>
      <dgm:spPr/>
    </dgm:pt>
    <dgm:pt modelId="{4A8076E3-D4FD-438B-89FB-B301AF82A36B}" type="pres">
      <dgm:prSet presAssocID="{9B4F24B5-9FA2-475B-9088-D8FFA785B255}" presName="connectorText" presStyleLbl="sibTrans2D1" presStyleIdx="2" presStyleCnt="3"/>
      <dgm:spPr/>
    </dgm:pt>
    <dgm:pt modelId="{8E157347-5509-434F-BF06-87D7507EE3EC}" type="pres">
      <dgm:prSet presAssocID="{58FEFA86-8B2F-487F-852E-D0922ECD6059}" presName="node" presStyleLbl="node1" presStyleIdx="3" presStyleCnt="4">
        <dgm:presLayoutVars>
          <dgm:bulletEnabled val="1"/>
        </dgm:presLayoutVars>
      </dgm:prSet>
      <dgm:spPr/>
    </dgm:pt>
  </dgm:ptLst>
  <dgm:cxnLst>
    <dgm:cxn modelId="{EB1E8705-F0CF-4367-9716-1E9EE5600923}" type="presOf" srcId="{77F2F031-81DF-4F63-A939-83BAD1F8C5A4}" destId="{15109714-3BC6-4C27-ABE0-53B161CE3EA4}" srcOrd="1" destOrd="0" presId="urn:microsoft.com/office/officeart/2005/8/layout/process1"/>
    <dgm:cxn modelId="{F1CA9E0A-4D00-4808-9435-EB56D6DA22F9}" srcId="{DADBEB5F-E0DF-45E8-BEF1-6AFD24EF83D8}" destId="{58FEFA86-8B2F-487F-852E-D0922ECD6059}" srcOrd="3" destOrd="0" parTransId="{983CACBE-30D3-414E-B915-B667C440D16B}" sibTransId="{50710006-1753-4311-B3B9-63A5F164A73E}"/>
    <dgm:cxn modelId="{4A82BD1F-9F1D-4C9C-97C8-E2A15EDAC371}" type="presOf" srcId="{DADBEB5F-E0DF-45E8-BEF1-6AFD24EF83D8}" destId="{AFAFEFB5-6B5B-4E54-A8AF-4DA5029BC255}" srcOrd="0" destOrd="0" presId="urn:microsoft.com/office/officeart/2005/8/layout/process1"/>
    <dgm:cxn modelId="{EEA1C423-8F4B-49F5-A86D-FC639113ED89}" type="presOf" srcId="{B8875BF9-0BE3-445D-985D-CF23E028918A}" destId="{4E630075-EB85-4A38-851C-56276DA20371}" srcOrd="1" destOrd="0" presId="urn:microsoft.com/office/officeart/2005/8/layout/process1"/>
    <dgm:cxn modelId="{A28DC629-3A7C-4F43-BB41-CD871A08F1C0}" type="presOf" srcId="{F160FC76-6F88-4553-83D3-859DA2E94021}" destId="{7B1E4C8F-054A-4DD7-8241-84D8160FF8D7}" srcOrd="0" destOrd="0" presId="urn:microsoft.com/office/officeart/2005/8/layout/process1"/>
    <dgm:cxn modelId="{8286C43A-55BE-4636-ACFD-541663EA28DF}" type="presOf" srcId="{77F2F031-81DF-4F63-A939-83BAD1F8C5A4}" destId="{F251333B-9EC7-4478-8913-85D477D4066C}" srcOrd="0" destOrd="0" presId="urn:microsoft.com/office/officeart/2005/8/layout/process1"/>
    <dgm:cxn modelId="{197B3F6F-571D-4BF9-B40A-EA284643058C}" type="presOf" srcId="{0D6DE7F2-5115-4082-B7A7-A4FAE0793BFD}" destId="{F28CD00C-A522-49AD-BE68-CAAEBBA823C4}" srcOrd="0" destOrd="0" presId="urn:microsoft.com/office/officeart/2005/8/layout/process1"/>
    <dgm:cxn modelId="{1D13B554-7A96-4E60-B3A4-EFA85EB5FE9F}" type="presOf" srcId="{9B4F24B5-9FA2-475B-9088-D8FFA785B255}" destId="{4A8076E3-D4FD-438B-89FB-B301AF82A36B}" srcOrd="1" destOrd="0" presId="urn:microsoft.com/office/officeart/2005/8/layout/process1"/>
    <dgm:cxn modelId="{7888787A-D28C-4400-B66D-6C1D30CF918B}" type="presOf" srcId="{9B4F24B5-9FA2-475B-9088-D8FFA785B255}" destId="{1966DF13-00A8-4D0E-94C8-C14F1405069A}" srcOrd="0" destOrd="0" presId="urn:microsoft.com/office/officeart/2005/8/layout/process1"/>
    <dgm:cxn modelId="{B4673985-3E44-44CD-9B99-ABACD5904C35}" srcId="{DADBEB5F-E0DF-45E8-BEF1-6AFD24EF83D8}" destId="{0D6DE7F2-5115-4082-B7A7-A4FAE0793BFD}" srcOrd="1" destOrd="0" parTransId="{79D8176E-25ED-4789-8C93-CA867D1892D5}" sibTransId="{B8875BF9-0BE3-445D-985D-CF23E028918A}"/>
    <dgm:cxn modelId="{5C29BD86-54ED-4AFC-9141-13800C976CFC}" type="presOf" srcId="{B8875BF9-0BE3-445D-985D-CF23E028918A}" destId="{7069FE8A-8D51-4659-A13C-F9E92BBB874D}" srcOrd="0" destOrd="0" presId="urn:microsoft.com/office/officeart/2005/8/layout/process1"/>
    <dgm:cxn modelId="{6C416E94-FF10-46F3-AC15-4A4A55071A32}" srcId="{DADBEB5F-E0DF-45E8-BEF1-6AFD24EF83D8}" destId="{F160FC76-6F88-4553-83D3-859DA2E94021}" srcOrd="2" destOrd="0" parTransId="{5823C07D-A7EA-49BC-963C-A25E02A2A4ED}" sibTransId="{9B4F24B5-9FA2-475B-9088-D8FFA785B255}"/>
    <dgm:cxn modelId="{370BCCC4-AD14-4498-9226-9763AAA1F658}" srcId="{DADBEB5F-E0DF-45E8-BEF1-6AFD24EF83D8}" destId="{7972F9CE-7966-4766-854F-090B382A8E5D}" srcOrd="0" destOrd="0" parTransId="{18FB27FD-3081-4533-B083-BF3F8CF54CEA}" sibTransId="{77F2F031-81DF-4F63-A939-83BAD1F8C5A4}"/>
    <dgm:cxn modelId="{E003C3CE-641B-4CDF-9BD7-92358C4E0E50}" type="presOf" srcId="{58FEFA86-8B2F-487F-852E-D0922ECD6059}" destId="{8E157347-5509-434F-BF06-87D7507EE3EC}" srcOrd="0" destOrd="0" presId="urn:microsoft.com/office/officeart/2005/8/layout/process1"/>
    <dgm:cxn modelId="{79B8B9DB-6A25-49B0-9422-EBDEE86F2438}" type="presOf" srcId="{7972F9CE-7966-4766-854F-090B382A8E5D}" destId="{957C8141-E908-42A1-895A-B69DE2CC0CD7}" srcOrd="0" destOrd="0" presId="urn:microsoft.com/office/officeart/2005/8/layout/process1"/>
    <dgm:cxn modelId="{CE384043-E248-4BFE-994A-E3F9DDFE27B4}" type="presParOf" srcId="{AFAFEFB5-6B5B-4E54-A8AF-4DA5029BC255}" destId="{957C8141-E908-42A1-895A-B69DE2CC0CD7}" srcOrd="0" destOrd="0" presId="urn:microsoft.com/office/officeart/2005/8/layout/process1"/>
    <dgm:cxn modelId="{8C0D0098-329C-465D-A89C-982FE5335020}" type="presParOf" srcId="{AFAFEFB5-6B5B-4E54-A8AF-4DA5029BC255}" destId="{F251333B-9EC7-4478-8913-85D477D4066C}" srcOrd="1" destOrd="0" presId="urn:microsoft.com/office/officeart/2005/8/layout/process1"/>
    <dgm:cxn modelId="{7A6C4FC6-1E80-4186-833A-FDE18F4810F8}" type="presParOf" srcId="{F251333B-9EC7-4478-8913-85D477D4066C}" destId="{15109714-3BC6-4C27-ABE0-53B161CE3EA4}" srcOrd="0" destOrd="0" presId="urn:microsoft.com/office/officeart/2005/8/layout/process1"/>
    <dgm:cxn modelId="{8448BC49-CAF2-4D26-93B2-5E850699149B}" type="presParOf" srcId="{AFAFEFB5-6B5B-4E54-A8AF-4DA5029BC255}" destId="{F28CD00C-A522-49AD-BE68-CAAEBBA823C4}" srcOrd="2" destOrd="0" presId="urn:microsoft.com/office/officeart/2005/8/layout/process1"/>
    <dgm:cxn modelId="{B63A91F2-2DEE-4615-800A-67D679787C6D}" type="presParOf" srcId="{AFAFEFB5-6B5B-4E54-A8AF-4DA5029BC255}" destId="{7069FE8A-8D51-4659-A13C-F9E92BBB874D}" srcOrd="3" destOrd="0" presId="urn:microsoft.com/office/officeart/2005/8/layout/process1"/>
    <dgm:cxn modelId="{65FCBAB3-BB41-42B8-9124-41F22FB0E00F}" type="presParOf" srcId="{7069FE8A-8D51-4659-A13C-F9E92BBB874D}" destId="{4E630075-EB85-4A38-851C-56276DA20371}" srcOrd="0" destOrd="0" presId="urn:microsoft.com/office/officeart/2005/8/layout/process1"/>
    <dgm:cxn modelId="{8B48DD98-4122-414C-881C-370F03DAB357}" type="presParOf" srcId="{AFAFEFB5-6B5B-4E54-A8AF-4DA5029BC255}" destId="{7B1E4C8F-054A-4DD7-8241-84D8160FF8D7}" srcOrd="4" destOrd="0" presId="urn:microsoft.com/office/officeart/2005/8/layout/process1"/>
    <dgm:cxn modelId="{AF970B20-1011-4D5F-A86E-C27117C12660}" type="presParOf" srcId="{AFAFEFB5-6B5B-4E54-A8AF-4DA5029BC255}" destId="{1966DF13-00A8-4D0E-94C8-C14F1405069A}" srcOrd="5" destOrd="0" presId="urn:microsoft.com/office/officeart/2005/8/layout/process1"/>
    <dgm:cxn modelId="{30062F85-FEDF-44A2-848E-4B92BC0DE83C}" type="presParOf" srcId="{1966DF13-00A8-4D0E-94C8-C14F1405069A}" destId="{4A8076E3-D4FD-438B-89FB-B301AF82A36B}" srcOrd="0" destOrd="0" presId="urn:microsoft.com/office/officeart/2005/8/layout/process1"/>
    <dgm:cxn modelId="{2761233A-F96C-4A71-9D24-33E603418F9D}" type="presParOf" srcId="{AFAFEFB5-6B5B-4E54-A8AF-4DA5029BC255}" destId="{8E157347-5509-434F-BF06-87D7507EE3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F0A04-390F-43E7-ADCE-7119FC6AC49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t-BR"/>
        </a:p>
      </dgm:t>
    </dgm:pt>
    <dgm:pt modelId="{8D9DD14F-1334-45F6-AC9D-ED6350C11720}">
      <dgm:prSet custT="1"/>
      <dgm:spPr>
        <a:solidFill>
          <a:schemeClr val="bg1"/>
        </a:solidFill>
      </dgm:spPr>
      <dgm:t>
        <a:bodyPr/>
        <a:lstStyle/>
        <a:p>
          <a:r>
            <a:rPr lang="pt-BR" sz="2200">
              <a:solidFill>
                <a:srgbClr val="01436C"/>
              </a:solidFill>
              <a:latin typeface="Montserrat" pitchFamily="2" charset="0"/>
            </a:rPr>
            <a:t>1- Inflamáveis: características, propriedades, perigos e riscos; </a:t>
          </a:r>
        </a:p>
      </dgm:t>
    </dgm:pt>
    <dgm:pt modelId="{8CBFA1D1-36E5-4F2F-99D9-7C4A40745E41}" type="parTrans" cxnId="{943573F4-CA1B-4BF1-952C-8B75619227E3}">
      <dgm:prSet/>
      <dgm:spPr/>
      <dgm:t>
        <a:bodyPr/>
        <a:lstStyle/>
        <a:p>
          <a:endParaRPr lang="pt-BR"/>
        </a:p>
      </dgm:t>
    </dgm:pt>
    <dgm:pt modelId="{214A4A7C-0AAF-4A6E-B5E2-D081B9AD0CA4}" type="sibTrans" cxnId="{943573F4-CA1B-4BF1-952C-8B75619227E3}">
      <dgm:prSet/>
      <dgm:spPr/>
      <dgm:t>
        <a:bodyPr/>
        <a:lstStyle/>
        <a:p>
          <a:endParaRPr lang="pt-BR"/>
        </a:p>
      </dgm:t>
    </dgm:pt>
    <dgm:pt modelId="{8012A180-CDAB-4AAF-A77D-DE4EDE8F2302}">
      <dgm:prSet custT="1"/>
      <dgm:spPr>
        <a:solidFill>
          <a:schemeClr val="bg1"/>
        </a:solidFill>
      </dgm:spPr>
      <dgm:t>
        <a:bodyPr/>
        <a:lstStyle/>
        <a:p>
          <a:r>
            <a:rPr lang="pt-BR" sz="2000">
              <a:solidFill>
                <a:srgbClr val="01436C"/>
              </a:solidFill>
              <a:latin typeface="Montserrat" pitchFamily="2" charset="0"/>
            </a:rPr>
            <a:t>2- Controles coletivo e individual para trabalhos com inflamáveis; </a:t>
          </a:r>
        </a:p>
      </dgm:t>
    </dgm:pt>
    <dgm:pt modelId="{6414844F-74DC-4A11-A780-8E2BE605B863}" type="parTrans" cxnId="{611206E6-312C-4AD6-82B2-3DAA902315FC}">
      <dgm:prSet/>
      <dgm:spPr/>
      <dgm:t>
        <a:bodyPr/>
        <a:lstStyle/>
        <a:p>
          <a:endParaRPr lang="pt-BR"/>
        </a:p>
      </dgm:t>
    </dgm:pt>
    <dgm:pt modelId="{33066E89-E2B3-468E-8E17-8CE5E4266A75}" type="sibTrans" cxnId="{611206E6-312C-4AD6-82B2-3DAA902315FC}">
      <dgm:prSet/>
      <dgm:spPr/>
      <dgm:t>
        <a:bodyPr/>
        <a:lstStyle/>
        <a:p>
          <a:endParaRPr lang="pt-BR"/>
        </a:p>
      </dgm:t>
    </dgm:pt>
    <dgm:pt modelId="{1C875836-0605-4C65-9125-1A5BD358A985}">
      <dgm:prSet custT="1"/>
      <dgm:spPr>
        <a:solidFill>
          <a:schemeClr val="bg1"/>
        </a:solidFill>
      </dgm:spPr>
      <dgm:t>
        <a:bodyPr/>
        <a:lstStyle/>
        <a:p>
          <a:r>
            <a:rPr lang="pt-BR" sz="2200">
              <a:solidFill>
                <a:srgbClr val="01436C"/>
              </a:solidFill>
              <a:latin typeface="Montserrat" pitchFamily="2" charset="0"/>
            </a:rPr>
            <a:t>3- Fontes de ignição e seu controle; </a:t>
          </a:r>
        </a:p>
      </dgm:t>
    </dgm:pt>
    <dgm:pt modelId="{14F497FB-D013-460D-BFB1-E76F976C04F1}" type="parTrans" cxnId="{C79439C8-CFFA-4BB1-AAE2-85AC80653C24}">
      <dgm:prSet/>
      <dgm:spPr/>
      <dgm:t>
        <a:bodyPr/>
        <a:lstStyle/>
        <a:p>
          <a:endParaRPr lang="pt-BR"/>
        </a:p>
      </dgm:t>
    </dgm:pt>
    <dgm:pt modelId="{A1D01F3D-6525-49EF-8F8E-3C975D9F5018}" type="sibTrans" cxnId="{C79439C8-CFFA-4BB1-AAE2-85AC80653C24}">
      <dgm:prSet/>
      <dgm:spPr/>
      <dgm:t>
        <a:bodyPr/>
        <a:lstStyle/>
        <a:p>
          <a:endParaRPr lang="pt-BR"/>
        </a:p>
      </dgm:t>
    </dgm:pt>
    <dgm:pt modelId="{74AF3C57-9129-4796-AC4C-88636284ADC4}">
      <dgm:prSet custT="1"/>
      <dgm:spPr>
        <a:solidFill>
          <a:schemeClr val="bg1"/>
        </a:solidFill>
      </dgm:spPr>
      <dgm:t>
        <a:bodyPr/>
        <a:lstStyle/>
        <a:p>
          <a:r>
            <a:rPr lang="pt-BR" sz="2200">
              <a:solidFill>
                <a:srgbClr val="01436C"/>
              </a:solidFill>
              <a:latin typeface="Montserrat" pitchFamily="2" charset="0"/>
            </a:rPr>
            <a:t>4- Proteção contra incêndio com inflamáveis; </a:t>
          </a:r>
        </a:p>
      </dgm:t>
    </dgm:pt>
    <dgm:pt modelId="{0E4F6F74-0EE4-43DD-A3D2-51A6F7AF525A}" type="parTrans" cxnId="{F4FE7007-C5C4-4965-B287-55524E64C73C}">
      <dgm:prSet/>
      <dgm:spPr/>
      <dgm:t>
        <a:bodyPr/>
        <a:lstStyle/>
        <a:p>
          <a:endParaRPr lang="pt-BR"/>
        </a:p>
      </dgm:t>
    </dgm:pt>
    <dgm:pt modelId="{F124A225-755C-40B3-BA6B-C920EAA5DBBB}" type="sibTrans" cxnId="{F4FE7007-C5C4-4965-B287-55524E64C73C}">
      <dgm:prSet/>
      <dgm:spPr/>
      <dgm:t>
        <a:bodyPr/>
        <a:lstStyle/>
        <a:p>
          <a:endParaRPr lang="pt-BR"/>
        </a:p>
      </dgm:t>
    </dgm:pt>
    <dgm:pt modelId="{5D62E79A-D102-47FB-9DBA-AF8A85930D2C}">
      <dgm:prSet custT="1"/>
      <dgm:spPr>
        <a:solidFill>
          <a:schemeClr val="bg1"/>
        </a:solidFill>
      </dgm:spPr>
      <dgm:t>
        <a:bodyPr/>
        <a:lstStyle/>
        <a:p>
          <a:r>
            <a:rPr lang="pt-BR" sz="2200">
              <a:solidFill>
                <a:srgbClr val="01436C"/>
              </a:solidFill>
              <a:latin typeface="Montserrat" pitchFamily="2" charset="0"/>
            </a:rPr>
            <a:t>5- Procedimentos básicos em situações de emergência com inflamáveis</a:t>
          </a:r>
        </a:p>
      </dgm:t>
    </dgm:pt>
    <dgm:pt modelId="{1C189EF5-B011-4F6F-BA4A-836FC71B599B}" type="parTrans" cxnId="{58113FAB-4C25-4545-84AF-1C1B8E1A6322}">
      <dgm:prSet/>
      <dgm:spPr/>
      <dgm:t>
        <a:bodyPr/>
        <a:lstStyle/>
        <a:p>
          <a:endParaRPr lang="pt-BR"/>
        </a:p>
      </dgm:t>
    </dgm:pt>
    <dgm:pt modelId="{A1962420-6311-4844-B239-94688FF812D1}" type="sibTrans" cxnId="{58113FAB-4C25-4545-84AF-1C1B8E1A6322}">
      <dgm:prSet/>
      <dgm:spPr/>
      <dgm:t>
        <a:bodyPr/>
        <a:lstStyle/>
        <a:p>
          <a:endParaRPr lang="pt-BR"/>
        </a:p>
      </dgm:t>
    </dgm:pt>
    <dgm:pt modelId="{B0EFF3A6-BFD2-42D1-A36C-6F0CF970FC20}" type="pres">
      <dgm:prSet presAssocID="{514F0A04-390F-43E7-ADCE-7119FC6AC49B}" presName="diagram" presStyleCnt="0">
        <dgm:presLayoutVars>
          <dgm:chPref val="1"/>
          <dgm:dir/>
          <dgm:animOne val="branch"/>
          <dgm:animLvl val="lvl"/>
          <dgm:resizeHandles/>
        </dgm:presLayoutVars>
      </dgm:prSet>
      <dgm:spPr/>
    </dgm:pt>
    <dgm:pt modelId="{478EE448-FAB2-4CB4-8CD4-A31E69FE611E}" type="pres">
      <dgm:prSet presAssocID="{8D9DD14F-1334-45F6-AC9D-ED6350C11720}" presName="root" presStyleCnt="0"/>
      <dgm:spPr/>
    </dgm:pt>
    <dgm:pt modelId="{19E60A14-6FE0-439B-A77D-27FBD3A4BC30}" type="pres">
      <dgm:prSet presAssocID="{8D9DD14F-1334-45F6-AC9D-ED6350C11720}" presName="rootComposite" presStyleCnt="0"/>
      <dgm:spPr/>
    </dgm:pt>
    <dgm:pt modelId="{B90022D3-1A71-4050-93EF-116212908F70}" type="pres">
      <dgm:prSet presAssocID="{8D9DD14F-1334-45F6-AC9D-ED6350C11720}" presName="rootText" presStyleLbl="node1" presStyleIdx="0" presStyleCnt="5" custLinFactNeighborX="4837" custLinFactNeighborY="-993"/>
      <dgm:spPr/>
    </dgm:pt>
    <dgm:pt modelId="{39C860CB-241B-4252-9320-F33924EC83FE}" type="pres">
      <dgm:prSet presAssocID="{8D9DD14F-1334-45F6-AC9D-ED6350C11720}" presName="rootConnector" presStyleLbl="node1" presStyleIdx="0" presStyleCnt="5"/>
      <dgm:spPr/>
    </dgm:pt>
    <dgm:pt modelId="{2F06BF66-5E58-4B29-9A51-45E19680D815}" type="pres">
      <dgm:prSet presAssocID="{8D9DD14F-1334-45F6-AC9D-ED6350C11720}" presName="childShape" presStyleCnt="0"/>
      <dgm:spPr/>
    </dgm:pt>
    <dgm:pt modelId="{948E3BF9-4AD2-4DB3-B82F-B3A74D7ABA54}" type="pres">
      <dgm:prSet presAssocID="{8012A180-CDAB-4AAF-A77D-DE4EDE8F2302}" presName="root" presStyleCnt="0"/>
      <dgm:spPr/>
    </dgm:pt>
    <dgm:pt modelId="{7B72E99B-BC1D-4D4C-8B87-1DF605CC6049}" type="pres">
      <dgm:prSet presAssocID="{8012A180-CDAB-4AAF-A77D-DE4EDE8F2302}" presName="rootComposite" presStyleCnt="0"/>
      <dgm:spPr/>
    </dgm:pt>
    <dgm:pt modelId="{760F3EC0-A8DF-4F6E-AAB4-D132EF8F3DDB}" type="pres">
      <dgm:prSet presAssocID="{8012A180-CDAB-4AAF-A77D-DE4EDE8F2302}" presName="rootText" presStyleLbl="node1" presStyleIdx="1" presStyleCnt="5"/>
      <dgm:spPr/>
    </dgm:pt>
    <dgm:pt modelId="{EC87454D-F00E-4981-BB5C-78585080D8DB}" type="pres">
      <dgm:prSet presAssocID="{8012A180-CDAB-4AAF-A77D-DE4EDE8F2302}" presName="rootConnector" presStyleLbl="node1" presStyleIdx="1" presStyleCnt="5"/>
      <dgm:spPr/>
    </dgm:pt>
    <dgm:pt modelId="{2A2AFC19-4B43-49C6-8A28-97DCC1FCD369}" type="pres">
      <dgm:prSet presAssocID="{8012A180-CDAB-4AAF-A77D-DE4EDE8F2302}" presName="childShape" presStyleCnt="0"/>
      <dgm:spPr/>
    </dgm:pt>
    <dgm:pt modelId="{A629A840-6193-421A-8993-98548642E8BD}" type="pres">
      <dgm:prSet presAssocID="{1C875836-0605-4C65-9125-1A5BD358A985}" presName="root" presStyleCnt="0"/>
      <dgm:spPr/>
    </dgm:pt>
    <dgm:pt modelId="{31439DD9-1A17-44B1-BDBF-9FA487BC37A8}" type="pres">
      <dgm:prSet presAssocID="{1C875836-0605-4C65-9125-1A5BD358A985}" presName="rootComposite" presStyleCnt="0"/>
      <dgm:spPr/>
    </dgm:pt>
    <dgm:pt modelId="{CD836E33-6325-4384-880E-9CF51353FC33}" type="pres">
      <dgm:prSet presAssocID="{1C875836-0605-4C65-9125-1A5BD358A985}" presName="rootText" presStyleLbl="node1" presStyleIdx="2" presStyleCnt="5"/>
      <dgm:spPr/>
    </dgm:pt>
    <dgm:pt modelId="{9D00783B-013B-440E-8989-B5D0A697BA76}" type="pres">
      <dgm:prSet presAssocID="{1C875836-0605-4C65-9125-1A5BD358A985}" presName="rootConnector" presStyleLbl="node1" presStyleIdx="2" presStyleCnt="5"/>
      <dgm:spPr/>
    </dgm:pt>
    <dgm:pt modelId="{654EA14D-7281-4DAC-84A1-292B39502057}" type="pres">
      <dgm:prSet presAssocID="{1C875836-0605-4C65-9125-1A5BD358A985}" presName="childShape" presStyleCnt="0"/>
      <dgm:spPr/>
    </dgm:pt>
    <dgm:pt modelId="{B68B613C-300A-4E5D-BC31-3589F10026EF}" type="pres">
      <dgm:prSet presAssocID="{74AF3C57-9129-4796-AC4C-88636284ADC4}" presName="root" presStyleCnt="0"/>
      <dgm:spPr/>
    </dgm:pt>
    <dgm:pt modelId="{D7446206-7482-4E75-B922-9D463B0F3A8B}" type="pres">
      <dgm:prSet presAssocID="{74AF3C57-9129-4796-AC4C-88636284ADC4}" presName="rootComposite" presStyleCnt="0"/>
      <dgm:spPr/>
    </dgm:pt>
    <dgm:pt modelId="{D4FC8D08-F1F0-4F9E-99D1-4FA4474A7196}" type="pres">
      <dgm:prSet presAssocID="{74AF3C57-9129-4796-AC4C-88636284ADC4}" presName="rootText" presStyleLbl="node1" presStyleIdx="3" presStyleCnt="5"/>
      <dgm:spPr/>
    </dgm:pt>
    <dgm:pt modelId="{E097DEB8-A8D3-488C-A03B-3A830EA8BC6F}" type="pres">
      <dgm:prSet presAssocID="{74AF3C57-9129-4796-AC4C-88636284ADC4}" presName="rootConnector" presStyleLbl="node1" presStyleIdx="3" presStyleCnt="5"/>
      <dgm:spPr/>
    </dgm:pt>
    <dgm:pt modelId="{FFBC7B45-B7BB-432C-BBC5-81ECF3E2EDE3}" type="pres">
      <dgm:prSet presAssocID="{74AF3C57-9129-4796-AC4C-88636284ADC4}" presName="childShape" presStyleCnt="0"/>
      <dgm:spPr/>
    </dgm:pt>
    <dgm:pt modelId="{59FC076A-7638-45E5-B5A4-2754D4231026}" type="pres">
      <dgm:prSet presAssocID="{5D62E79A-D102-47FB-9DBA-AF8A85930D2C}" presName="root" presStyleCnt="0"/>
      <dgm:spPr/>
    </dgm:pt>
    <dgm:pt modelId="{D9A7FB61-69A0-4A5B-9984-4081029B01F5}" type="pres">
      <dgm:prSet presAssocID="{5D62E79A-D102-47FB-9DBA-AF8A85930D2C}" presName="rootComposite" presStyleCnt="0"/>
      <dgm:spPr/>
    </dgm:pt>
    <dgm:pt modelId="{EC970439-E4C8-404E-AB88-2F86771B21E3}" type="pres">
      <dgm:prSet presAssocID="{5D62E79A-D102-47FB-9DBA-AF8A85930D2C}" presName="rootText" presStyleLbl="node1" presStyleIdx="4" presStyleCnt="5"/>
      <dgm:spPr/>
    </dgm:pt>
    <dgm:pt modelId="{1F7D4F22-B374-45C0-A64A-25FD5421BCA2}" type="pres">
      <dgm:prSet presAssocID="{5D62E79A-D102-47FB-9DBA-AF8A85930D2C}" presName="rootConnector" presStyleLbl="node1" presStyleIdx="4" presStyleCnt="5"/>
      <dgm:spPr/>
    </dgm:pt>
    <dgm:pt modelId="{F0EBAC1E-C0D6-449F-86A2-7A57C9B05030}" type="pres">
      <dgm:prSet presAssocID="{5D62E79A-D102-47FB-9DBA-AF8A85930D2C}" presName="childShape" presStyleCnt="0"/>
      <dgm:spPr/>
    </dgm:pt>
  </dgm:ptLst>
  <dgm:cxnLst>
    <dgm:cxn modelId="{F4FE7007-C5C4-4965-B287-55524E64C73C}" srcId="{514F0A04-390F-43E7-ADCE-7119FC6AC49B}" destId="{74AF3C57-9129-4796-AC4C-88636284ADC4}" srcOrd="3" destOrd="0" parTransId="{0E4F6F74-0EE4-43DD-A3D2-51A6F7AF525A}" sibTransId="{F124A225-755C-40B3-BA6B-C920EAA5DBBB}"/>
    <dgm:cxn modelId="{A3FC0B41-FED0-4D2C-801E-AE6FFFD93740}" type="presOf" srcId="{74AF3C57-9129-4796-AC4C-88636284ADC4}" destId="{D4FC8D08-F1F0-4F9E-99D1-4FA4474A7196}" srcOrd="0" destOrd="0" presId="urn:microsoft.com/office/officeart/2005/8/layout/hierarchy3"/>
    <dgm:cxn modelId="{D84D114D-C155-41FA-BE90-490BB9513F7C}" type="presOf" srcId="{1C875836-0605-4C65-9125-1A5BD358A985}" destId="{9D00783B-013B-440E-8989-B5D0A697BA76}" srcOrd="1" destOrd="0" presId="urn:microsoft.com/office/officeart/2005/8/layout/hierarchy3"/>
    <dgm:cxn modelId="{FD86D377-236A-425D-BFE5-E2D1CA82EDB1}" type="presOf" srcId="{8D9DD14F-1334-45F6-AC9D-ED6350C11720}" destId="{39C860CB-241B-4252-9320-F33924EC83FE}" srcOrd="1" destOrd="0" presId="urn:microsoft.com/office/officeart/2005/8/layout/hierarchy3"/>
    <dgm:cxn modelId="{DFA8BD81-4259-466C-A878-C9BB574530AF}" type="presOf" srcId="{8012A180-CDAB-4AAF-A77D-DE4EDE8F2302}" destId="{EC87454D-F00E-4981-BB5C-78585080D8DB}" srcOrd="1" destOrd="0" presId="urn:microsoft.com/office/officeart/2005/8/layout/hierarchy3"/>
    <dgm:cxn modelId="{E3C726A0-EB34-48B4-AB69-38A28408580F}" type="presOf" srcId="{8D9DD14F-1334-45F6-AC9D-ED6350C11720}" destId="{B90022D3-1A71-4050-93EF-116212908F70}" srcOrd="0" destOrd="0" presId="urn:microsoft.com/office/officeart/2005/8/layout/hierarchy3"/>
    <dgm:cxn modelId="{58113FAB-4C25-4545-84AF-1C1B8E1A6322}" srcId="{514F0A04-390F-43E7-ADCE-7119FC6AC49B}" destId="{5D62E79A-D102-47FB-9DBA-AF8A85930D2C}" srcOrd="4" destOrd="0" parTransId="{1C189EF5-B011-4F6F-BA4A-836FC71B599B}" sibTransId="{A1962420-6311-4844-B239-94688FF812D1}"/>
    <dgm:cxn modelId="{01577FBC-1E38-49DF-A5AE-342AFBBC346F}" type="presOf" srcId="{1C875836-0605-4C65-9125-1A5BD358A985}" destId="{CD836E33-6325-4384-880E-9CF51353FC33}" srcOrd="0" destOrd="0" presId="urn:microsoft.com/office/officeart/2005/8/layout/hierarchy3"/>
    <dgm:cxn modelId="{FB51E4C5-AE57-4189-831D-A3AD8AC76C10}" type="presOf" srcId="{5D62E79A-D102-47FB-9DBA-AF8A85930D2C}" destId="{1F7D4F22-B374-45C0-A64A-25FD5421BCA2}" srcOrd="1" destOrd="0" presId="urn:microsoft.com/office/officeart/2005/8/layout/hierarchy3"/>
    <dgm:cxn modelId="{619955C7-DFC4-459F-A024-F62016A02B8C}" type="presOf" srcId="{74AF3C57-9129-4796-AC4C-88636284ADC4}" destId="{E097DEB8-A8D3-488C-A03B-3A830EA8BC6F}" srcOrd="1" destOrd="0" presId="urn:microsoft.com/office/officeart/2005/8/layout/hierarchy3"/>
    <dgm:cxn modelId="{C79439C8-CFFA-4BB1-AAE2-85AC80653C24}" srcId="{514F0A04-390F-43E7-ADCE-7119FC6AC49B}" destId="{1C875836-0605-4C65-9125-1A5BD358A985}" srcOrd="2" destOrd="0" parTransId="{14F497FB-D013-460D-BFB1-E76F976C04F1}" sibTransId="{A1D01F3D-6525-49EF-8F8E-3C975D9F5018}"/>
    <dgm:cxn modelId="{0A0AF8CF-B7F5-4771-AA7B-5B7765C7A778}" type="presOf" srcId="{8012A180-CDAB-4AAF-A77D-DE4EDE8F2302}" destId="{760F3EC0-A8DF-4F6E-AAB4-D132EF8F3DDB}" srcOrd="0" destOrd="0" presId="urn:microsoft.com/office/officeart/2005/8/layout/hierarchy3"/>
    <dgm:cxn modelId="{611206E6-312C-4AD6-82B2-3DAA902315FC}" srcId="{514F0A04-390F-43E7-ADCE-7119FC6AC49B}" destId="{8012A180-CDAB-4AAF-A77D-DE4EDE8F2302}" srcOrd="1" destOrd="0" parTransId="{6414844F-74DC-4A11-A780-8E2BE605B863}" sibTransId="{33066E89-E2B3-468E-8E17-8CE5E4266A75}"/>
    <dgm:cxn modelId="{943573F4-CA1B-4BF1-952C-8B75619227E3}" srcId="{514F0A04-390F-43E7-ADCE-7119FC6AC49B}" destId="{8D9DD14F-1334-45F6-AC9D-ED6350C11720}" srcOrd="0" destOrd="0" parTransId="{8CBFA1D1-36E5-4F2F-99D9-7C4A40745E41}" sibTransId="{214A4A7C-0AAF-4A6E-B5E2-D081B9AD0CA4}"/>
    <dgm:cxn modelId="{7DC711F9-BA31-4D51-8D13-2AF41273BD15}" type="presOf" srcId="{5D62E79A-D102-47FB-9DBA-AF8A85930D2C}" destId="{EC970439-E4C8-404E-AB88-2F86771B21E3}" srcOrd="0" destOrd="0" presId="urn:microsoft.com/office/officeart/2005/8/layout/hierarchy3"/>
    <dgm:cxn modelId="{A68714FB-C609-4D3A-AF65-FE25D7258E75}" type="presOf" srcId="{514F0A04-390F-43E7-ADCE-7119FC6AC49B}" destId="{B0EFF3A6-BFD2-42D1-A36C-6F0CF970FC20}" srcOrd="0" destOrd="0" presId="urn:microsoft.com/office/officeart/2005/8/layout/hierarchy3"/>
    <dgm:cxn modelId="{BA6C6F05-AC12-4028-BDEA-693DBF2EAE6C}" type="presParOf" srcId="{B0EFF3A6-BFD2-42D1-A36C-6F0CF970FC20}" destId="{478EE448-FAB2-4CB4-8CD4-A31E69FE611E}" srcOrd="0" destOrd="0" presId="urn:microsoft.com/office/officeart/2005/8/layout/hierarchy3"/>
    <dgm:cxn modelId="{C6CC686E-73F1-49D1-AA4F-33EA09EC524E}" type="presParOf" srcId="{478EE448-FAB2-4CB4-8CD4-A31E69FE611E}" destId="{19E60A14-6FE0-439B-A77D-27FBD3A4BC30}" srcOrd="0" destOrd="0" presId="urn:microsoft.com/office/officeart/2005/8/layout/hierarchy3"/>
    <dgm:cxn modelId="{C709ABBF-81AD-43CB-A1FA-FBD6F1E0A755}" type="presParOf" srcId="{19E60A14-6FE0-439B-A77D-27FBD3A4BC30}" destId="{B90022D3-1A71-4050-93EF-116212908F70}" srcOrd="0" destOrd="0" presId="urn:microsoft.com/office/officeart/2005/8/layout/hierarchy3"/>
    <dgm:cxn modelId="{2DA5DAE1-2A19-4A15-B697-C3689A7AE339}" type="presParOf" srcId="{19E60A14-6FE0-439B-A77D-27FBD3A4BC30}" destId="{39C860CB-241B-4252-9320-F33924EC83FE}" srcOrd="1" destOrd="0" presId="urn:microsoft.com/office/officeart/2005/8/layout/hierarchy3"/>
    <dgm:cxn modelId="{B24CD39D-3829-4EFD-BFD2-E64421D4E8DC}" type="presParOf" srcId="{478EE448-FAB2-4CB4-8CD4-A31E69FE611E}" destId="{2F06BF66-5E58-4B29-9A51-45E19680D815}" srcOrd="1" destOrd="0" presId="urn:microsoft.com/office/officeart/2005/8/layout/hierarchy3"/>
    <dgm:cxn modelId="{125407C4-18B8-4D3E-A560-518CCB519ED6}" type="presParOf" srcId="{B0EFF3A6-BFD2-42D1-A36C-6F0CF970FC20}" destId="{948E3BF9-4AD2-4DB3-B82F-B3A74D7ABA54}" srcOrd="1" destOrd="0" presId="urn:microsoft.com/office/officeart/2005/8/layout/hierarchy3"/>
    <dgm:cxn modelId="{C64FED77-03F2-4E9D-8778-65F6F8A3A9FF}" type="presParOf" srcId="{948E3BF9-4AD2-4DB3-B82F-B3A74D7ABA54}" destId="{7B72E99B-BC1D-4D4C-8B87-1DF605CC6049}" srcOrd="0" destOrd="0" presId="urn:microsoft.com/office/officeart/2005/8/layout/hierarchy3"/>
    <dgm:cxn modelId="{C62BBE0C-1770-467E-9A95-5368521E5EBF}" type="presParOf" srcId="{7B72E99B-BC1D-4D4C-8B87-1DF605CC6049}" destId="{760F3EC0-A8DF-4F6E-AAB4-D132EF8F3DDB}" srcOrd="0" destOrd="0" presId="urn:microsoft.com/office/officeart/2005/8/layout/hierarchy3"/>
    <dgm:cxn modelId="{ACC7F22B-F53F-407D-999C-BE2B39AACF19}" type="presParOf" srcId="{7B72E99B-BC1D-4D4C-8B87-1DF605CC6049}" destId="{EC87454D-F00E-4981-BB5C-78585080D8DB}" srcOrd="1" destOrd="0" presId="urn:microsoft.com/office/officeart/2005/8/layout/hierarchy3"/>
    <dgm:cxn modelId="{6C78CC0E-25FA-4868-8EB2-EF3439302230}" type="presParOf" srcId="{948E3BF9-4AD2-4DB3-B82F-B3A74D7ABA54}" destId="{2A2AFC19-4B43-49C6-8A28-97DCC1FCD369}" srcOrd="1" destOrd="0" presId="urn:microsoft.com/office/officeart/2005/8/layout/hierarchy3"/>
    <dgm:cxn modelId="{744BE4B9-0056-41C2-BAFC-D7488FE5EC71}" type="presParOf" srcId="{B0EFF3A6-BFD2-42D1-A36C-6F0CF970FC20}" destId="{A629A840-6193-421A-8993-98548642E8BD}" srcOrd="2" destOrd="0" presId="urn:microsoft.com/office/officeart/2005/8/layout/hierarchy3"/>
    <dgm:cxn modelId="{842CE6EF-686D-41D5-AC25-3577345938BD}" type="presParOf" srcId="{A629A840-6193-421A-8993-98548642E8BD}" destId="{31439DD9-1A17-44B1-BDBF-9FA487BC37A8}" srcOrd="0" destOrd="0" presId="urn:microsoft.com/office/officeart/2005/8/layout/hierarchy3"/>
    <dgm:cxn modelId="{DC71BA76-F9BB-4ACA-AB7F-09FF373658BA}" type="presParOf" srcId="{31439DD9-1A17-44B1-BDBF-9FA487BC37A8}" destId="{CD836E33-6325-4384-880E-9CF51353FC33}" srcOrd="0" destOrd="0" presId="urn:microsoft.com/office/officeart/2005/8/layout/hierarchy3"/>
    <dgm:cxn modelId="{8B238F12-F6F9-4580-8DD8-02806B7FA10E}" type="presParOf" srcId="{31439DD9-1A17-44B1-BDBF-9FA487BC37A8}" destId="{9D00783B-013B-440E-8989-B5D0A697BA76}" srcOrd="1" destOrd="0" presId="urn:microsoft.com/office/officeart/2005/8/layout/hierarchy3"/>
    <dgm:cxn modelId="{4D8A013E-1AED-42D6-BE96-8DB469ADF3CD}" type="presParOf" srcId="{A629A840-6193-421A-8993-98548642E8BD}" destId="{654EA14D-7281-4DAC-84A1-292B39502057}" srcOrd="1" destOrd="0" presId="urn:microsoft.com/office/officeart/2005/8/layout/hierarchy3"/>
    <dgm:cxn modelId="{1082002E-1EB3-4B1C-A8AE-46226EBC696D}" type="presParOf" srcId="{B0EFF3A6-BFD2-42D1-A36C-6F0CF970FC20}" destId="{B68B613C-300A-4E5D-BC31-3589F10026EF}" srcOrd="3" destOrd="0" presId="urn:microsoft.com/office/officeart/2005/8/layout/hierarchy3"/>
    <dgm:cxn modelId="{40DEB304-1F00-4048-9E51-FAEEFBFFB885}" type="presParOf" srcId="{B68B613C-300A-4E5D-BC31-3589F10026EF}" destId="{D7446206-7482-4E75-B922-9D463B0F3A8B}" srcOrd="0" destOrd="0" presId="urn:microsoft.com/office/officeart/2005/8/layout/hierarchy3"/>
    <dgm:cxn modelId="{852073D6-B15D-413B-8037-8DCCF4EE4130}" type="presParOf" srcId="{D7446206-7482-4E75-B922-9D463B0F3A8B}" destId="{D4FC8D08-F1F0-4F9E-99D1-4FA4474A7196}" srcOrd="0" destOrd="0" presId="urn:microsoft.com/office/officeart/2005/8/layout/hierarchy3"/>
    <dgm:cxn modelId="{34D8E6CA-526E-4951-BC18-2AFE6642539F}" type="presParOf" srcId="{D7446206-7482-4E75-B922-9D463B0F3A8B}" destId="{E097DEB8-A8D3-488C-A03B-3A830EA8BC6F}" srcOrd="1" destOrd="0" presId="urn:microsoft.com/office/officeart/2005/8/layout/hierarchy3"/>
    <dgm:cxn modelId="{FA389C49-FEDF-4D44-9C40-E875505A2AE6}" type="presParOf" srcId="{B68B613C-300A-4E5D-BC31-3589F10026EF}" destId="{FFBC7B45-B7BB-432C-BBC5-81ECF3E2EDE3}" srcOrd="1" destOrd="0" presId="urn:microsoft.com/office/officeart/2005/8/layout/hierarchy3"/>
    <dgm:cxn modelId="{4106706A-EFF2-479C-92A9-255A3F3CC71A}" type="presParOf" srcId="{B0EFF3A6-BFD2-42D1-A36C-6F0CF970FC20}" destId="{59FC076A-7638-45E5-B5A4-2754D4231026}" srcOrd="4" destOrd="0" presId="urn:microsoft.com/office/officeart/2005/8/layout/hierarchy3"/>
    <dgm:cxn modelId="{58596C39-1C05-447F-A4AF-03DA7E2EA6C9}" type="presParOf" srcId="{59FC076A-7638-45E5-B5A4-2754D4231026}" destId="{D9A7FB61-69A0-4A5B-9984-4081029B01F5}" srcOrd="0" destOrd="0" presId="urn:microsoft.com/office/officeart/2005/8/layout/hierarchy3"/>
    <dgm:cxn modelId="{715D1BAB-D302-4959-B5E4-CB3A5E54913F}" type="presParOf" srcId="{D9A7FB61-69A0-4A5B-9984-4081029B01F5}" destId="{EC970439-E4C8-404E-AB88-2F86771B21E3}" srcOrd="0" destOrd="0" presId="urn:microsoft.com/office/officeart/2005/8/layout/hierarchy3"/>
    <dgm:cxn modelId="{0BE4E82A-2ECA-48C6-B171-ED2A378632E7}" type="presParOf" srcId="{D9A7FB61-69A0-4A5B-9984-4081029B01F5}" destId="{1F7D4F22-B374-45C0-A64A-25FD5421BCA2}" srcOrd="1" destOrd="0" presId="urn:microsoft.com/office/officeart/2005/8/layout/hierarchy3"/>
    <dgm:cxn modelId="{79A5C7CA-2A8A-441C-A9E2-7A08D6C4B70C}" type="presParOf" srcId="{59FC076A-7638-45E5-B5A4-2754D4231026}" destId="{F0EBAC1E-C0D6-449F-86A2-7A57C9B05030}"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87F570-9B7B-4287-951B-0B56F271F75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pt-BR"/>
        </a:p>
      </dgm:t>
    </dgm:pt>
    <dgm:pt modelId="{89704634-9924-4434-AA9F-FA88D62E3123}">
      <dgm:prSet custT="1"/>
      <dgm:spPr>
        <a:xfrm>
          <a:off x="1444581" y="37213"/>
          <a:ext cx="1436670" cy="1290490"/>
        </a:xfrm>
        <a:prstGeom prst="ellipse">
          <a:avLst/>
        </a:prstGeom>
        <a:solidFill>
          <a:srgbClr val="FFFFFF"/>
        </a:solidFill>
        <a:ln w="15875" cap="rnd" cmpd="sng" algn="ctr">
          <a:solidFill>
            <a:sysClr val="window" lastClr="FFFFFF">
              <a:hueOff val="0"/>
              <a:satOff val="0"/>
              <a:lumOff val="0"/>
              <a:alphaOff val="0"/>
            </a:sysClr>
          </a:solidFill>
          <a:prstDash val="solid"/>
        </a:ln>
        <a:effectLst/>
      </dgm:spPr>
      <dgm:t>
        <a:bodyPr/>
        <a:lstStyle/>
        <a:p>
          <a:pPr>
            <a:buNone/>
          </a:pPr>
          <a:r>
            <a:rPr lang="pt-BR" sz="2000" b="1">
              <a:solidFill>
                <a:srgbClr val="01436C"/>
              </a:solidFill>
              <a:latin typeface="Montserrat" pitchFamily="2" charset="0"/>
              <a:ea typeface="+mn-ea"/>
              <a:cs typeface="+mn-cs"/>
            </a:rPr>
            <a:t>Entrada Supervisor </a:t>
          </a:r>
          <a:r>
            <a:rPr lang="pt-BR" sz="2000" b="0">
              <a:solidFill>
                <a:srgbClr val="01436C"/>
              </a:solidFill>
              <a:latin typeface="Montserrat" pitchFamily="2" charset="0"/>
              <a:ea typeface="+mn-ea"/>
              <a:cs typeface="+mn-cs"/>
            </a:rPr>
            <a:t>de  </a:t>
          </a:r>
          <a:r>
            <a:rPr lang="pt-BR" sz="2000" b="0" i="0">
              <a:solidFill>
                <a:srgbClr val="01436C"/>
              </a:solidFill>
              <a:latin typeface="Montserrat" pitchFamily="2" charset="0"/>
              <a:ea typeface="+mn-ea"/>
              <a:cs typeface="+mn-cs"/>
            </a:rPr>
            <a:t>40 horas, na modalidade presencial.</a:t>
          </a:r>
          <a:endParaRPr lang="pt-BR" sz="2000" b="0">
            <a:solidFill>
              <a:srgbClr val="01436C"/>
            </a:solidFill>
            <a:latin typeface="Montserrat" pitchFamily="2" charset="0"/>
            <a:ea typeface="+mn-ea"/>
            <a:cs typeface="+mn-cs"/>
          </a:endParaRPr>
        </a:p>
      </dgm:t>
    </dgm:pt>
    <dgm:pt modelId="{2DE4B5F0-55E0-4DC9-BFF9-3E9D4498D237}" type="parTrans" cxnId="{C974FD75-9761-4A55-A93C-8AC660ECF564}">
      <dgm:prSet>
        <dgm:style>
          <a:lnRef idx="1">
            <a:schemeClr val="accent6"/>
          </a:lnRef>
          <a:fillRef idx="0">
            <a:schemeClr val="accent6"/>
          </a:fillRef>
          <a:effectRef idx="0">
            <a:schemeClr val="accent6"/>
          </a:effectRef>
          <a:fontRef idx="minor">
            <a:schemeClr val="tx1"/>
          </a:fontRef>
        </dgm:style>
      </dgm:prSet>
      <dgm:spPr>
        <a:xfrm rot="18987409">
          <a:off x="1322453" y="1257401"/>
          <a:ext cx="402407" cy="65214"/>
        </a:xfrm>
        <a:custGeom>
          <a:avLst/>
          <a:gdLst/>
          <a:ahLst/>
          <a:cxnLst/>
          <a:rect l="0" t="0" r="0" b="0"/>
          <a:pathLst>
            <a:path>
              <a:moveTo>
                <a:pt x="0" y="32607"/>
              </a:moveTo>
              <a:lnTo>
                <a:pt x="402407" y="32607"/>
              </a:lnTo>
            </a:path>
          </a:pathLst>
        </a:custGeom>
        <a:ln/>
      </dgm:spPr>
      <dgm:t>
        <a:bodyPr/>
        <a:lstStyle/>
        <a:p>
          <a:endParaRPr lang="pt-BR"/>
        </a:p>
      </dgm:t>
    </dgm:pt>
    <dgm:pt modelId="{883AB215-AA87-4F49-A4D7-62A0149D5233}" type="sibTrans" cxnId="{C974FD75-9761-4A55-A93C-8AC660ECF564}">
      <dgm:prSet/>
      <dgm:spPr/>
      <dgm:t>
        <a:bodyPr/>
        <a:lstStyle/>
        <a:p>
          <a:endParaRPr lang="pt-BR"/>
        </a:p>
      </dgm:t>
    </dgm:pt>
    <dgm:pt modelId="{E13BA1F0-AD87-4A15-957C-8BB74FF08A6E}">
      <dgm:prSet custT="1"/>
      <dgm:spPr>
        <a:xfrm>
          <a:off x="1925260" y="1457754"/>
          <a:ext cx="1248769" cy="1160679"/>
        </a:xfrm>
        <a:prstGeom prst="ellipse">
          <a:avLst/>
        </a:prstGeom>
        <a:solidFill>
          <a:schemeClr val="bg1"/>
        </a:solidFill>
        <a:ln w="15875" cap="rnd" cmpd="sng" algn="ctr">
          <a:solidFill>
            <a:sysClr val="window" lastClr="FFFFFF">
              <a:hueOff val="0"/>
              <a:satOff val="0"/>
              <a:lumOff val="0"/>
              <a:alphaOff val="0"/>
            </a:sysClr>
          </a:solidFill>
          <a:prstDash val="solid"/>
        </a:ln>
        <a:effectLst/>
      </dgm:spPr>
      <dgm:t>
        <a:bodyPr/>
        <a:lstStyle/>
        <a:p>
          <a:pPr>
            <a:buNone/>
          </a:pPr>
          <a:r>
            <a:rPr lang="pt-BR" sz="2000" b="1">
              <a:solidFill>
                <a:srgbClr val="01436C"/>
              </a:solidFill>
              <a:latin typeface="Montserrat" pitchFamily="2" charset="0"/>
              <a:ea typeface="+mn-ea"/>
              <a:cs typeface="+mn-cs"/>
            </a:rPr>
            <a:t>Vigia            </a:t>
          </a:r>
          <a:r>
            <a:rPr lang="pt-BR" sz="2000" b="0" i="0">
              <a:solidFill>
                <a:srgbClr val="01436C"/>
              </a:solidFill>
              <a:latin typeface="Montserrat" pitchFamily="2" charset="0"/>
              <a:ea typeface="+mn-ea"/>
              <a:cs typeface="+mn-cs"/>
            </a:rPr>
            <a:t>16 horas, na modalidade</a:t>
          </a:r>
          <a:r>
            <a:rPr lang="pt-BR" sz="900" b="0" i="0">
              <a:solidFill>
                <a:srgbClr val="01436C"/>
              </a:solidFill>
              <a:latin typeface="Century Gothic" panose="020B0502020202020204"/>
              <a:ea typeface="+mn-ea"/>
              <a:cs typeface="+mn-cs"/>
            </a:rPr>
            <a:t>.</a:t>
          </a:r>
          <a:endParaRPr lang="pt-BR" b="0">
            <a:solidFill>
              <a:srgbClr val="01436C"/>
            </a:solidFill>
            <a:latin typeface="Century Gothic" panose="020B0502020202020204"/>
            <a:ea typeface="+mn-ea"/>
            <a:cs typeface="+mn-cs"/>
          </a:endParaRPr>
        </a:p>
      </dgm:t>
    </dgm:pt>
    <dgm:pt modelId="{46505356-1800-4CE5-A64A-5CA8F7DF7915}" type="parTrans" cxnId="{2DACD66F-494D-413E-98E9-104B99307507}">
      <dgm:prSet/>
      <dgm:spPr>
        <a:xfrm>
          <a:off x="1377813" y="2005487"/>
          <a:ext cx="547446" cy="65214"/>
        </a:xfrm>
        <a:custGeom>
          <a:avLst/>
          <a:gdLst/>
          <a:ahLst/>
          <a:cxnLst/>
          <a:rect l="0" t="0" r="0" b="0"/>
          <a:pathLst>
            <a:path>
              <a:moveTo>
                <a:pt x="0" y="32607"/>
              </a:moveTo>
              <a:lnTo>
                <a:pt x="547446" y="32607"/>
              </a:lnTo>
            </a:path>
          </a:pathLst>
        </a:custGeom>
        <a:noFill/>
        <a:ln w="15875" cap="rnd" cmpd="sng" algn="ctr">
          <a:solidFill>
            <a:srgbClr val="FFFFFF"/>
          </a:solidFill>
          <a:prstDash val="solid"/>
        </a:ln>
        <a:effectLst/>
      </dgm:spPr>
      <dgm:t>
        <a:bodyPr/>
        <a:lstStyle/>
        <a:p>
          <a:endParaRPr lang="pt-BR"/>
        </a:p>
      </dgm:t>
    </dgm:pt>
    <dgm:pt modelId="{EB456929-8B88-4C29-A06C-C7B4EAA00B53}" type="sibTrans" cxnId="{2DACD66F-494D-413E-98E9-104B99307507}">
      <dgm:prSet/>
      <dgm:spPr/>
      <dgm:t>
        <a:bodyPr/>
        <a:lstStyle/>
        <a:p>
          <a:endParaRPr lang="pt-BR"/>
        </a:p>
      </dgm:t>
    </dgm:pt>
    <dgm:pt modelId="{10229402-A36D-4516-B387-038FDC7F235C}">
      <dgm:prSet custT="1"/>
      <dgm:spPr>
        <a:xfrm>
          <a:off x="1512823" y="2752811"/>
          <a:ext cx="1327483" cy="1281838"/>
        </a:xfrm>
        <a:prstGeom prst="ellipse">
          <a:avLst/>
        </a:prstGeom>
        <a:solidFill>
          <a:srgbClr val="FFFFFF"/>
        </a:solidFill>
        <a:ln w="15875" cap="rnd" cmpd="sng" algn="ctr">
          <a:solidFill>
            <a:sysClr val="window" lastClr="FFFFFF">
              <a:hueOff val="0"/>
              <a:satOff val="0"/>
              <a:lumOff val="0"/>
              <a:alphaOff val="0"/>
            </a:sysClr>
          </a:solidFill>
          <a:prstDash val="solid"/>
        </a:ln>
        <a:effectLst/>
      </dgm:spPr>
      <dgm:t>
        <a:bodyPr/>
        <a:lstStyle/>
        <a:p>
          <a:pPr>
            <a:buNone/>
          </a:pPr>
          <a:r>
            <a:rPr lang="pt-BR" sz="2000" b="1" i="0">
              <a:solidFill>
                <a:srgbClr val="01436C"/>
              </a:solidFill>
              <a:latin typeface="Montserrat" pitchFamily="2" charset="0"/>
              <a:ea typeface="+mn-ea"/>
              <a:cs typeface="+mn-cs"/>
            </a:rPr>
            <a:t>Trabalhador Autorizado</a:t>
          </a:r>
          <a:r>
            <a:rPr lang="pt-BR" sz="2000" b="0" i="0">
              <a:solidFill>
                <a:srgbClr val="01436C"/>
              </a:solidFill>
              <a:latin typeface="Montserrat" pitchFamily="2" charset="0"/>
              <a:ea typeface="+mn-ea"/>
              <a:cs typeface="+mn-cs"/>
            </a:rPr>
            <a:t> 16 horas, na modalidade presencial</a:t>
          </a:r>
          <a:endParaRPr lang="pt-BR" sz="2000" b="0">
            <a:solidFill>
              <a:srgbClr val="01436C"/>
            </a:solidFill>
            <a:latin typeface="Montserrat" pitchFamily="2" charset="0"/>
            <a:ea typeface="+mn-ea"/>
            <a:cs typeface="+mn-cs"/>
          </a:endParaRPr>
        </a:p>
      </dgm:t>
    </dgm:pt>
    <dgm:pt modelId="{8BAD1A95-1CA8-4841-8F6C-94F9425CC71F}" type="parTrans" cxnId="{3E3CBE71-44AB-4C97-BD05-94DD585AB9C3}">
      <dgm:prSet/>
      <dgm:spPr>
        <a:xfrm rot="2596247">
          <a:off x="1317418" y="2761452"/>
          <a:ext cx="444281" cy="65214"/>
        </a:xfrm>
        <a:custGeom>
          <a:avLst/>
          <a:gdLst/>
          <a:ahLst/>
          <a:cxnLst/>
          <a:rect l="0" t="0" r="0" b="0"/>
          <a:pathLst>
            <a:path>
              <a:moveTo>
                <a:pt x="0" y="32607"/>
              </a:moveTo>
              <a:lnTo>
                <a:pt x="444281" y="32607"/>
              </a:lnTo>
            </a:path>
          </a:pathLst>
        </a:custGeom>
        <a:noFill/>
        <a:ln w="15875" cap="rnd" cmpd="sng" algn="ctr">
          <a:solidFill>
            <a:srgbClr val="FFFFFF"/>
          </a:solidFill>
          <a:prstDash val="solid"/>
        </a:ln>
        <a:effectLst/>
      </dgm:spPr>
      <dgm:t>
        <a:bodyPr/>
        <a:lstStyle/>
        <a:p>
          <a:endParaRPr lang="pt-BR"/>
        </a:p>
      </dgm:t>
    </dgm:pt>
    <dgm:pt modelId="{9265430B-C7EA-4CF6-AD19-B637EAE07A39}" type="sibTrans" cxnId="{3E3CBE71-44AB-4C97-BD05-94DD585AB9C3}">
      <dgm:prSet/>
      <dgm:spPr/>
      <dgm:t>
        <a:bodyPr/>
        <a:lstStyle/>
        <a:p>
          <a:endParaRPr lang="pt-BR"/>
        </a:p>
      </dgm:t>
    </dgm:pt>
    <dgm:pt modelId="{A1B876C1-A432-4209-8BD1-B356C9E2E1BF}" type="pres">
      <dgm:prSet presAssocID="{2E87F570-9B7B-4287-951B-0B56F271F759}" presName="composite" presStyleCnt="0">
        <dgm:presLayoutVars>
          <dgm:chMax val="5"/>
          <dgm:dir/>
          <dgm:animLvl val="ctr"/>
          <dgm:resizeHandles val="exact"/>
        </dgm:presLayoutVars>
      </dgm:prSet>
      <dgm:spPr/>
    </dgm:pt>
    <dgm:pt modelId="{200D9E6C-CF0B-4B6C-AC86-9918F8DFD9EC}" type="pres">
      <dgm:prSet presAssocID="{2E87F570-9B7B-4287-951B-0B56F271F759}" presName="cycle" presStyleCnt="0"/>
      <dgm:spPr/>
    </dgm:pt>
    <dgm:pt modelId="{D9D108D3-66E6-48E0-9055-A28C2ED29EAA}" type="pres">
      <dgm:prSet presAssocID="{2E87F570-9B7B-4287-951B-0B56F271F759}" presName="centerShape" presStyleCnt="0"/>
      <dgm:spPr/>
    </dgm:pt>
    <dgm:pt modelId="{47A4B3BA-825A-420B-AB50-6BF41C739F34}" type="pres">
      <dgm:prSet presAssocID="{2E87F570-9B7B-4287-951B-0B56F271F759}" presName="connSite" presStyleLbl="node1" presStyleIdx="0" presStyleCnt="4"/>
      <dgm:spPr/>
    </dgm:pt>
    <dgm:pt modelId="{0EDB87B6-57FC-4115-A8BD-B06C761B62AC}" type="pres">
      <dgm:prSet presAssocID="{2E87F570-9B7B-4287-951B-0B56F271F759}" presName="visible" presStyleLbl="node1" presStyleIdx="0" presStyleCnt="4" custScaleX="70916" custScaleY="67264" custLinFactNeighborX="-22524" custLinFactNeighborY="4894"/>
      <dgm:spPr>
        <a:xfrm>
          <a:off x="0" y="1539934"/>
          <a:ext cx="1299354" cy="1175659"/>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0" r="-10000"/>
          </a:stretch>
        </a:blipFill>
        <a:ln w="15875" cap="rnd" cmpd="sng" algn="ctr">
          <a:solidFill>
            <a:sysClr val="window" lastClr="FFFFFF">
              <a:hueOff val="0"/>
              <a:satOff val="0"/>
              <a:lumOff val="0"/>
              <a:alphaOff val="0"/>
            </a:sysClr>
          </a:solidFill>
          <a:prstDash val="solid"/>
        </a:ln>
        <a:effectLst/>
      </dgm:spPr>
    </dgm:pt>
    <dgm:pt modelId="{1CE5DF7D-B40E-4DA8-B39B-5E3151E228E4}" type="pres">
      <dgm:prSet presAssocID="{2DE4B5F0-55E0-4DC9-BFF9-3E9D4498D237}" presName="Name25" presStyleLbl="parChTrans1D1" presStyleIdx="0" presStyleCnt="3"/>
      <dgm:spPr/>
    </dgm:pt>
    <dgm:pt modelId="{C5291FF4-D7CC-4E8A-8528-4787DBDC4D49}" type="pres">
      <dgm:prSet presAssocID="{89704634-9924-4434-AA9F-FA88D62E3123}" presName="node" presStyleCnt="0"/>
      <dgm:spPr/>
    </dgm:pt>
    <dgm:pt modelId="{69B42FB0-88F4-41C4-807C-990A5B503407}" type="pres">
      <dgm:prSet presAssocID="{89704634-9924-4434-AA9F-FA88D62E3123}" presName="parentNode" presStyleLbl="node1" presStyleIdx="1" presStyleCnt="4" custScaleX="130684" custScaleY="117387">
        <dgm:presLayoutVars>
          <dgm:chMax val="1"/>
          <dgm:bulletEnabled val="1"/>
        </dgm:presLayoutVars>
      </dgm:prSet>
      <dgm:spPr/>
    </dgm:pt>
    <dgm:pt modelId="{AC9B86BB-7004-4D8E-862E-76FF2C73538D}" type="pres">
      <dgm:prSet presAssocID="{89704634-9924-4434-AA9F-FA88D62E3123}" presName="childNode" presStyleLbl="revTx" presStyleIdx="0" presStyleCnt="0">
        <dgm:presLayoutVars>
          <dgm:bulletEnabled val="1"/>
        </dgm:presLayoutVars>
      </dgm:prSet>
      <dgm:spPr/>
    </dgm:pt>
    <dgm:pt modelId="{10733655-47B1-4B37-B0D8-E1240D26F2AB}" type="pres">
      <dgm:prSet presAssocID="{46505356-1800-4CE5-A64A-5CA8F7DF7915}" presName="Name25" presStyleLbl="parChTrans1D1" presStyleIdx="1" presStyleCnt="3"/>
      <dgm:spPr/>
    </dgm:pt>
    <dgm:pt modelId="{5AD777F8-7715-47A9-8641-E4561998D09C}" type="pres">
      <dgm:prSet presAssocID="{E13BA1F0-AD87-4A15-957C-8BB74FF08A6E}" presName="node" presStyleCnt="0"/>
      <dgm:spPr/>
    </dgm:pt>
    <dgm:pt modelId="{C6B7BA0B-5CC2-49FF-A634-218B21B22499}" type="pres">
      <dgm:prSet presAssocID="{E13BA1F0-AD87-4A15-957C-8BB74FF08A6E}" presName="parentNode" presStyleLbl="node1" presStyleIdx="2" presStyleCnt="4" custScaleX="113592" custScaleY="105579">
        <dgm:presLayoutVars>
          <dgm:chMax val="1"/>
          <dgm:bulletEnabled val="1"/>
        </dgm:presLayoutVars>
      </dgm:prSet>
      <dgm:spPr/>
    </dgm:pt>
    <dgm:pt modelId="{EBAD2C71-BCFF-4330-8EF2-A85F610E133D}" type="pres">
      <dgm:prSet presAssocID="{E13BA1F0-AD87-4A15-957C-8BB74FF08A6E}" presName="childNode" presStyleLbl="revTx" presStyleIdx="0" presStyleCnt="0">
        <dgm:presLayoutVars>
          <dgm:bulletEnabled val="1"/>
        </dgm:presLayoutVars>
      </dgm:prSet>
      <dgm:spPr/>
    </dgm:pt>
    <dgm:pt modelId="{8BFC0771-BEAD-4317-8DFB-5D7A1E8004F0}" type="pres">
      <dgm:prSet presAssocID="{8BAD1A95-1CA8-4841-8F6C-94F9425CC71F}" presName="Name25" presStyleLbl="parChTrans1D1" presStyleIdx="2" presStyleCnt="3"/>
      <dgm:spPr/>
    </dgm:pt>
    <dgm:pt modelId="{71B146B8-2C8D-4300-B251-F4C58C9A664A}" type="pres">
      <dgm:prSet presAssocID="{10229402-A36D-4516-B387-038FDC7F235C}" presName="node" presStyleCnt="0"/>
      <dgm:spPr/>
    </dgm:pt>
    <dgm:pt modelId="{2B676140-9214-4AD6-8AD6-E629FCE578F7}" type="pres">
      <dgm:prSet presAssocID="{10229402-A36D-4516-B387-038FDC7F235C}" presName="parentNode" presStyleLbl="node1" presStyleIdx="3" presStyleCnt="4" custScaleX="120752" custScaleY="116600">
        <dgm:presLayoutVars>
          <dgm:chMax val="1"/>
          <dgm:bulletEnabled val="1"/>
        </dgm:presLayoutVars>
      </dgm:prSet>
      <dgm:spPr/>
    </dgm:pt>
    <dgm:pt modelId="{3B55B5A1-3FCF-4C4B-8F82-5B8F5C3651ED}" type="pres">
      <dgm:prSet presAssocID="{10229402-A36D-4516-B387-038FDC7F235C}" presName="childNode" presStyleLbl="revTx" presStyleIdx="0" presStyleCnt="0">
        <dgm:presLayoutVars>
          <dgm:bulletEnabled val="1"/>
        </dgm:presLayoutVars>
      </dgm:prSet>
      <dgm:spPr/>
    </dgm:pt>
  </dgm:ptLst>
  <dgm:cxnLst>
    <dgm:cxn modelId="{2DACD66F-494D-413E-98E9-104B99307507}" srcId="{2E87F570-9B7B-4287-951B-0B56F271F759}" destId="{E13BA1F0-AD87-4A15-957C-8BB74FF08A6E}" srcOrd="1" destOrd="0" parTransId="{46505356-1800-4CE5-A64A-5CA8F7DF7915}" sibTransId="{EB456929-8B88-4C29-A06C-C7B4EAA00B53}"/>
    <dgm:cxn modelId="{3E3CBE71-44AB-4C97-BD05-94DD585AB9C3}" srcId="{2E87F570-9B7B-4287-951B-0B56F271F759}" destId="{10229402-A36D-4516-B387-038FDC7F235C}" srcOrd="2" destOrd="0" parTransId="{8BAD1A95-1CA8-4841-8F6C-94F9425CC71F}" sibTransId="{9265430B-C7EA-4CF6-AD19-B637EAE07A39}"/>
    <dgm:cxn modelId="{023A6D52-9012-4FCC-842A-F685FF73DCD9}" type="presOf" srcId="{E13BA1F0-AD87-4A15-957C-8BB74FF08A6E}" destId="{C6B7BA0B-5CC2-49FF-A634-218B21B22499}" srcOrd="0" destOrd="0" presId="urn:microsoft.com/office/officeart/2005/8/layout/radial2"/>
    <dgm:cxn modelId="{03CA0D54-7CA7-4731-B654-89A5712332FB}" type="presOf" srcId="{2E87F570-9B7B-4287-951B-0B56F271F759}" destId="{A1B876C1-A432-4209-8BD1-B356C9E2E1BF}" srcOrd="0" destOrd="0" presId="urn:microsoft.com/office/officeart/2005/8/layout/radial2"/>
    <dgm:cxn modelId="{C974FD75-9761-4A55-A93C-8AC660ECF564}" srcId="{2E87F570-9B7B-4287-951B-0B56F271F759}" destId="{89704634-9924-4434-AA9F-FA88D62E3123}" srcOrd="0" destOrd="0" parTransId="{2DE4B5F0-55E0-4DC9-BFF9-3E9D4498D237}" sibTransId="{883AB215-AA87-4F49-A4D7-62A0149D5233}"/>
    <dgm:cxn modelId="{BF0DC88A-1A90-467E-A3C6-EF8ECB92D57F}" type="presOf" srcId="{10229402-A36D-4516-B387-038FDC7F235C}" destId="{2B676140-9214-4AD6-8AD6-E629FCE578F7}" srcOrd="0" destOrd="0" presId="urn:microsoft.com/office/officeart/2005/8/layout/radial2"/>
    <dgm:cxn modelId="{1BDB7BB2-DB97-4336-88AC-EA714C700CAE}" type="presOf" srcId="{46505356-1800-4CE5-A64A-5CA8F7DF7915}" destId="{10733655-47B1-4B37-B0D8-E1240D26F2AB}" srcOrd="0" destOrd="0" presId="urn:microsoft.com/office/officeart/2005/8/layout/radial2"/>
    <dgm:cxn modelId="{9AB8A6C2-190B-4153-BC59-705E82E108A6}" type="presOf" srcId="{89704634-9924-4434-AA9F-FA88D62E3123}" destId="{69B42FB0-88F4-41C4-807C-990A5B503407}" srcOrd="0" destOrd="0" presId="urn:microsoft.com/office/officeart/2005/8/layout/radial2"/>
    <dgm:cxn modelId="{FCA565E0-EB72-4F40-9963-98389FEBB36A}" type="presOf" srcId="{8BAD1A95-1CA8-4841-8F6C-94F9425CC71F}" destId="{8BFC0771-BEAD-4317-8DFB-5D7A1E8004F0}" srcOrd="0" destOrd="0" presId="urn:microsoft.com/office/officeart/2005/8/layout/radial2"/>
    <dgm:cxn modelId="{702348FF-093A-428A-B1DD-A34BD373ED59}" type="presOf" srcId="{2DE4B5F0-55E0-4DC9-BFF9-3E9D4498D237}" destId="{1CE5DF7D-B40E-4DA8-B39B-5E3151E228E4}" srcOrd="0" destOrd="0" presId="urn:microsoft.com/office/officeart/2005/8/layout/radial2"/>
    <dgm:cxn modelId="{EAB3DD9A-ABE7-4925-9E32-09F4F96F4389}" type="presParOf" srcId="{A1B876C1-A432-4209-8BD1-B356C9E2E1BF}" destId="{200D9E6C-CF0B-4B6C-AC86-9918F8DFD9EC}" srcOrd="0" destOrd="0" presId="urn:microsoft.com/office/officeart/2005/8/layout/radial2"/>
    <dgm:cxn modelId="{6E94E29F-8F70-4C49-9282-CE593C3D0DBC}" type="presParOf" srcId="{200D9E6C-CF0B-4B6C-AC86-9918F8DFD9EC}" destId="{D9D108D3-66E6-48E0-9055-A28C2ED29EAA}" srcOrd="0" destOrd="0" presId="urn:microsoft.com/office/officeart/2005/8/layout/radial2"/>
    <dgm:cxn modelId="{344A4B44-5FA6-44FA-B57A-40ECD608D2CD}" type="presParOf" srcId="{D9D108D3-66E6-48E0-9055-A28C2ED29EAA}" destId="{47A4B3BA-825A-420B-AB50-6BF41C739F34}" srcOrd="0" destOrd="0" presId="urn:microsoft.com/office/officeart/2005/8/layout/radial2"/>
    <dgm:cxn modelId="{68907E06-5488-49CA-9358-FC2B3BC1E667}" type="presParOf" srcId="{D9D108D3-66E6-48E0-9055-A28C2ED29EAA}" destId="{0EDB87B6-57FC-4115-A8BD-B06C761B62AC}" srcOrd="1" destOrd="0" presId="urn:microsoft.com/office/officeart/2005/8/layout/radial2"/>
    <dgm:cxn modelId="{B2287BE4-F8D5-45FD-A238-FCF863AF0013}" type="presParOf" srcId="{200D9E6C-CF0B-4B6C-AC86-9918F8DFD9EC}" destId="{1CE5DF7D-B40E-4DA8-B39B-5E3151E228E4}" srcOrd="1" destOrd="0" presId="urn:microsoft.com/office/officeart/2005/8/layout/radial2"/>
    <dgm:cxn modelId="{3015271A-4D17-4555-8AB7-F2C2E5771541}" type="presParOf" srcId="{200D9E6C-CF0B-4B6C-AC86-9918F8DFD9EC}" destId="{C5291FF4-D7CC-4E8A-8528-4787DBDC4D49}" srcOrd="2" destOrd="0" presId="urn:microsoft.com/office/officeart/2005/8/layout/radial2"/>
    <dgm:cxn modelId="{F6991430-53FB-4FE2-B1A3-9113611B42A7}" type="presParOf" srcId="{C5291FF4-D7CC-4E8A-8528-4787DBDC4D49}" destId="{69B42FB0-88F4-41C4-807C-990A5B503407}" srcOrd="0" destOrd="0" presId="urn:microsoft.com/office/officeart/2005/8/layout/radial2"/>
    <dgm:cxn modelId="{C9E14335-B330-4184-8D40-BB99455BB85D}" type="presParOf" srcId="{C5291FF4-D7CC-4E8A-8528-4787DBDC4D49}" destId="{AC9B86BB-7004-4D8E-862E-76FF2C73538D}" srcOrd="1" destOrd="0" presId="urn:microsoft.com/office/officeart/2005/8/layout/radial2"/>
    <dgm:cxn modelId="{FCDA2562-9410-4BDA-839B-56EAD182158E}" type="presParOf" srcId="{200D9E6C-CF0B-4B6C-AC86-9918F8DFD9EC}" destId="{10733655-47B1-4B37-B0D8-E1240D26F2AB}" srcOrd="3" destOrd="0" presId="urn:microsoft.com/office/officeart/2005/8/layout/radial2"/>
    <dgm:cxn modelId="{C507758C-5231-47CD-9CF8-B5B0A5779CC2}" type="presParOf" srcId="{200D9E6C-CF0B-4B6C-AC86-9918F8DFD9EC}" destId="{5AD777F8-7715-47A9-8641-E4561998D09C}" srcOrd="4" destOrd="0" presId="urn:microsoft.com/office/officeart/2005/8/layout/radial2"/>
    <dgm:cxn modelId="{D617DB9C-E784-4960-A157-47A4043B1975}" type="presParOf" srcId="{5AD777F8-7715-47A9-8641-E4561998D09C}" destId="{C6B7BA0B-5CC2-49FF-A634-218B21B22499}" srcOrd="0" destOrd="0" presId="urn:microsoft.com/office/officeart/2005/8/layout/radial2"/>
    <dgm:cxn modelId="{838F385B-FD17-488C-B948-6C1DEAE4386F}" type="presParOf" srcId="{5AD777F8-7715-47A9-8641-E4561998D09C}" destId="{EBAD2C71-BCFF-4330-8EF2-A85F610E133D}" srcOrd="1" destOrd="0" presId="urn:microsoft.com/office/officeart/2005/8/layout/radial2"/>
    <dgm:cxn modelId="{EB9ABB39-8A13-4A57-B845-BB0AD93B9541}" type="presParOf" srcId="{200D9E6C-CF0B-4B6C-AC86-9918F8DFD9EC}" destId="{8BFC0771-BEAD-4317-8DFB-5D7A1E8004F0}" srcOrd="5" destOrd="0" presId="urn:microsoft.com/office/officeart/2005/8/layout/radial2"/>
    <dgm:cxn modelId="{5E37D727-7278-499E-AF3F-2C464D7785BA}" type="presParOf" srcId="{200D9E6C-CF0B-4B6C-AC86-9918F8DFD9EC}" destId="{71B146B8-2C8D-4300-B251-F4C58C9A664A}" srcOrd="6" destOrd="0" presId="urn:microsoft.com/office/officeart/2005/8/layout/radial2"/>
    <dgm:cxn modelId="{4727714D-669A-4114-8B51-F158A0D1D392}" type="presParOf" srcId="{71B146B8-2C8D-4300-B251-F4C58C9A664A}" destId="{2B676140-9214-4AD6-8AD6-E629FCE578F7}" srcOrd="0" destOrd="0" presId="urn:microsoft.com/office/officeart/2005/8/layout/radial2"/>
    <dgm:cxn modelId="{5CCA1F17-44E8-4D35-9B17-7432C4047696}" type="presParOf" srcId="{71B146B8-2C8D-4300-B251-F4C58C9A664A}" destId="{3B55B5A1-3FCF-4C4B-8F82-5B8F5C3651ED}"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7F570-9B7B-4287-951B-0B56F271F759}" type="doc">
      <dgm:prSet loTypeId="urn:microsoft.com/office/officeart/2005/8/layout/radial2" loCatId="relationship" qsTypeId="urn:microsoft.com/office/officeart/2005/8/quickstyle/simple1" qsCatId="simple" csTypeId="urn:microsoft.com/office/officeart/2005/8/colors/accent1_1" csCatId="accent1" phldr="1"/>
      <dgm:spPr/>
      <dgm:t>
        <a:bodyPr/>
        <a:lstStyle/>
        <a:p>
          <a:endParaRPr lang="pt-BR"/>
        </a:p>
      </dgm:t>
    </dgm:pt>
    <dgm:pt modelId="{E13BA1F0-AD87-4A15-957C-8BB74FF08A6E}">
      <dgm:prSet custT="1"/>
      <dgm:spPr/>
      <dgm:t>
        <a:bodyPr/>
        <a:lstStyle/>
        <a:p>
          <a:r>
            <a:rPr lang="pt-BR" sz="2800" b="0">
              <a:solidFill>
                <a:srgbClr val="111111"/>
              </a:solidFill>
              <a:latin typeface="Montserrat" pitchFamily="2" charset="0"/>
            </a:rPr>
            <a:t> Inicial e Reciclagem: 08 horas de treinamento</a:t>
          </a:r>
        </a:p>
      </dgm:t>
    </dgm:pt>
    <dgm:pt modelId="{EB456929-8B88-4C29-A06C-C7B4EAA00B53}" type="sibTrans" cxnId="{2DACD66F-494D-413E-98E9-104B99307507}">
      <dgm:prSet/>
      <dgm:spPr/>
      <dgm:t>
        <a:bodyPr/>
        <a:lstStyle/>
        <a:p>
          <a:endParaRPr lang="pt-BR"/>
        </a:p>
      </dgm:t>
    </dgm:pt>
    <dgm:pt modelId="{46505356-1800-4CE5-A64A-5CA8F7DF7915}" type="parTrans" cxnId="{2DACD66F-494D-413E-98E9-104B99307507}">
      <dgm:prSet/>
      <dgm:spPr/>
      <dgm:t>
        <a:bodyPr/>
        <a:lstStyle/>
        <a:p>
          <a:endParaRPr lang="pt-BR"/>
        </a:p>
      </dgm:t>
    </dgm:pt>
    <dgm:pt modelId="{A1B876C1-A432-4209-8BD1-B356C9E2E1BF}" type="pres">
      <dgm:prSet presAssocID="{2E87F570-9B7B-4287-951B-0B56F271F759}" presName="composite" presStyleCnt="0">
        <dgm:presLayoutVars>
          <dgm:chMax val="5"/>
          <dgm:dir/>
          <dgm:animLvl val="ctr"/>
          <dgm:resizeHandles val="exact"/>
        </dgm:presLayoutVars>
      </dgm:prSet>
      <dgm:spPr/>
    </dgm:pt>
    <dgm:pt modelId="{200D9E6C-CF0B-4B6C-AC86-9918F8DFD9EC}" type="pres">
      <dgm:prSet presAssocID="{2E87F570-9B7B-4287-951B-0B56F271F759}" presName="cycle" presStyleCnt="0"/>
      <dgm:spPr/>
    </dgm:pt>
    <dgm:pt modelId="{D9D108D3-66E6-48E0-9055-A28C2ED29EAA}" type="pres">
      <dgm:prSet presAssocID="{2E87F570-9B7B-4287-951B-0B56F271F759}" presName="centerShape" presStyleCnt="0"/>
      <dgm:spPr/>
    </dgm:pt>
    <dgm:pt modelId="{47A4B3BA-825A-420B-AB50-6BF41C739F34}" type="pres">
      <dgm:prSet presAssocID="{2E87F570-9B7B-4287-951B-0B56F271F759}" presName="connSite" presStyleLbl="node1" presStyleIdx="0" presStyleCnt="2"/>
      <dgm:spPr/>
    </dgm:pt>
    <dgm:pt modelId="{0EDB87B6-57FC-4115-A8BD-B06C761B62AC}" type="pres">
      <dgm:prSet presAssocID="{2E87F570-9B7B-4287-951B-0B56F271F759}" presName="visible" presStyleLbl="node1" presStyleIdx="0" presStyleCnt="2" custScaleX="70459" custScaleY="64165" custLinFactNeighborX="3243" custLinFactNeighborY="5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0" r="-10000"/>
          </a:stretch>
        </a:blipFill>
      </dgm:spPr>
    </dgm:pt>
    <dgm:pt modelId="{10733655-47B1-4B37-B0D8-E1240D26F2AB}" type="pres">
      <dgm:prSet presAssocID="{46505356-1800-4CE5-A64A-5CA8F7DF7915}" presName="Name25" presStyleLbl="parChTrans1D1" presStyleIdx="0" presStyleCnt="1"/>
      <dgm:spPr/>
    </dgm:pt>
    <dgm:pt modelId="{5AD777F8-7715-47A9-8641-E4561998D09C}" type="pres">
      <dgm:prSet presAssocID="{E13BA1F0-AD87-4A15-957C-8BB74FF08A6E}" presName="node" presStyleCnt="0"/>
      <dgm:spPr/>
    </dgm:pt>
    <dgm:pt modelId="{C6B7BA0B-5CC2-49FF-A634-218B21B22499}" type="pres">
      <dgm:prSet presAssocID="{E13BA1F0-AD87-4A15-957C-8BB74FF08A6E}" presName="parentNode" presStyleLbl="node1" presStyleIdx="1" presStyleCnt="2" custScaleX="113592" custScaleY="105579" custLinFactNeighborX="3550" custLinFactNeighborY="2496">
        <dgm:presLayoutVars>
          <dgm:chMax val="1"/>
          <dgm:bulletEnabled val="1"/>
        </dgm:presLayoutVars>
      </dgm:prSet>
      <dgm:spPr/>
    </dgm:pt>
    <dgm:pt modelId="{EBAD2C71-BCFF-4330-8EF2-A85F610E133D}" type="pres">
      <dgm:prSet presAssocID="{E13BA1F0-AD87-4A15-957C-8BB74FF08A6E}" presName="childNode" presStyleLbl="revTx" presStyleIdx="0" presStyleCnt="0">
        <dgm:presLayoutVars>
          <dgm:bulletEnabled val="1"/>
        </dgm:presLayoutVars>
      </dgm:prSet>
      <dgm:spPr/>
    </dgm:pt>
  </dgm:ptLst>
  <dgm:cxnLst>
    <dgm:cxn modelId="{2DACD66F-494D-413E-98E9-104B99307507}" srcId="{2E87F570-9B7B-4287-951B-0B56F271F759}" destId="{E13BA1F0-AD87-4A15-957C-8BB74FF08A6E}" srcOrd="0" destOrd="0" parTransId="{46505356-1800-4CE5-A64A-5CA8F7DF7915}" sibTransId="{EB456929-8B88-4C29-A06C-C7B4EAA00B53}"/>
    <dgm:cxn modelId="{023A6D52-9012-4FCC-842A-F685FF73DCD9}" type="presOf" srcId="{E13BA1F0-AD87-4A15-957C-8BB74FF08A6E}" destId="{C6B7BA0B-5CC2-49FF-A634-218B21B22499}" srcOrd="0" destOrd="0" presId="urn:microsoft.com/office/officeart/2005/8/layout/radial2"/>
    <dgm:cxn modelId="{03CA0D54-7CA7-4731-B654-89A5712332FB}" type="presOf" srcId="{2E87F570-9B7B-4287-951B-0B56F271F759}" destId="{A1B876C1-A432-4209-8BD1-B356C9E2E1BF}" srcOrd="0" destOrd="0" presId="urn:microsoft.com/office/officeart/2005/8/layout/radial2"/>
    <dgm:cxn modelId="{1BDB7BB2-DB97-4336-88AC-EA714C700CAE}" type="presOf" srcId="{46505356-1800-4CE5-A64A-5CA8F7DF7915}" destId="{10733655-47B1-4B37-B0D8-E1240D26F2AB}" srcOrd="0" destOrd="0" presId="urn:microsoft.com/office/officeart/2005/8/layout/radial2"/>
    <dgm:cxn modelId="{EAB3DD9A-ABE7-4925-9E32-09F4F96F4389}" type="presParOf" srcId="{A1B876C1-A432-4209-8BD1-B356C9E2E1BF}" destId="{200D9E6C-CF0B-4B6C-AC86-9918F8DFD9EC}" srcOrd="0" destOrd="0" presId="urn:microsoft.com/office/officeart/2005/8/layout/radial2"/>
    <dgm:cxn modelId="{6E94E29F-8F70-4C49-9282-CE593C3D0DBC}" type="presParOf" srcId="{200D9E6C-CF0B-4B6C-AC86-9918F8DFD9EC}" destId="{D9D108D3-66E6-48E0-9055-A28C2ED29EAA}" srcOrd="0" destOrd="0" presId="urn:microsoft.com/office/officeart/2005/8/layout/radial2"/>
    <dgm:cxn modelId="{344A4B44-5FA6-44FA-B57A-40ECD608D2CD}" type="presParOf" srcId="{D9D108D3-66E6-48E0-9055-A28C2ED29EAA}" destId="{47A4B3BA-825A-420B-AB50-6BF41C739F34}" srcOrd="0" destOrd="0" presId="urn:microsoft.com/office/officeart/2005/8/layout/radial2"/>
    <dgm:cxn modelId="{68907E06-5488-49CA-9358-FC2B3BC1E667}" type="presParOf" srcId="{D9D108D3-66E6-48E0-9055-A28C2ED29EAA}" destId="{0EDB87B6-57FC-4115-A8BD-B06C761B62AC}" srcOrd="1" destOrd="0" presId="urn:microsoft.com/office/officeart/2005/8/layout/radial2"/>
    <dgm:cxn modelId="{FCDA2562-9410-4BDA-839B-56EAD182158E}" type="presParOf" srcId="{200D9E6C-CF0B-4B6C-AC86-9918F8DFD9EC}" destId="{10733655-47B1-4B37-B0D8-E1240D26F2AB}" srcOrd="1" destOrd="0" presId="urn:microsoft.com/office/officeart/2005/8/layout/radial2"/>
    <dgm:cxn modelId="{C507758C-5231-47CD-9CF8-B5B0A5779CC2}" type="presParOf" srcId="{200D9E6C-CF0B-4B6C-AC86-9918F8DFD9EC}" destId="{5AD777F8-7715-47A9-8641-E4561998D09C}" srcOrd="2" destOrd="0" presId="urn:microsoft.com/office/officeart/2005/8/layout/radial2"/>
    <dgm:cxn modelId="{D617DB9C-E784-4960-A157-47A4043B1975}" type="presParOf" srcId="{5AD777F8-7715-47A9-8641-E4561998D09C}" destId="{C6B7BA0B-5CC2-49FF-A634-218B21B22499}" srcOrd="0" destOrd="0" presId="urn:microsoft.com/office/officeart/2005/8/layout/radial2"/>
    <dgm:cxn modelId="{838F385B-FD17-488C-B948-6C1DEAE4386F}" type="presParOf" srcId="{5AD777F8-7715-47A9-8641-E4561998D09C}" destId="{EBAD2C71-BCFF-4330-8EF2-A85F610E133D}"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8B42A-C73A-4865-BE57-F3C6FE0C7EFF}">
      <dsp:nvSpPr>
        <dsp:cNvPr id="0" name=""/>
        <dsp:cNvSpPr/>
      </dsp:nvSpPr>
      <dsp:spPr>
        <a:xfrm>
          <a:off x="4303418" y="2385763"/>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2EEA77-B4DC-40F7-809F-8E4C6E53CE2D}">
      <dsp:nvSpPr>
        <dsp:cNvPr id="0" name=""/>
        <dsp:cNvSpPr/>
      </dsp:nvSpPr>
      <dsp:spPr>
        <a:xfrm>
          <a:off x="4635727" y="194922"/>
          <a:ext cx="3114315" cy="16666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Nome do treinamento;</a:t>
          </a:r>
        </a:p>
      </dsp:txBody>
      <dsp:txXfrm>
        <a:off x="4635727" y="194922"/>
        <a:ext cx="3114315" cy="1666635"/>
      </dsp:txXfrm>
    </dsp:sp>
    <dsp:sp modelId="{D4DADA61-EBC3-4E3E-ACD1-CD9054FD4072}">
      <dsp:nvSpPr>
        <dsp:cNvPr id="0" name=""/>
        <dsp:cNvSpPr/>
      </dsp:nvSpPr>
      <dsp:spPr>
        <a:xfrm>
          <a:off x="5100683" y="2769089"/>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2533A36-AD1D-4C34-9E7F-B649452F137E}">
      <dsp:nvSpPr>
        <dsp:cNvPr id="0" name=""/>
        <dsp:cNvSpPr/>
      </dsp:nvSpPr>
      <dsp:spPr>
        <a:xfrm>
          <a:off x="7686650" y="1605206"/>
          <a:ext cx="2944444" cy="18332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Conteúdo programático; </a:t>
          </a:r>
        </a:p>
      </dsp:txBody>
      <dsp:txXfrm>
        <a:off x="7686650" y="1605206"/>
        <a:ext cx="2944444" cy="1833298"/>
      </dsp:txXfrm>
    </dsp:sp>
    <dsp:sp modelId="{8D8FAACD-1992-4241-92C3-8C889EEB43FB}">
      <dsp:nvSpPr>
        <dsp:cNvPr id="0" name=""/>
        <dsp:cNvSpPr/>
      </dsp:nvSpPr>
      <dsp:spPr>
        <a:xfrm>
          <a:off x="5296601" y="3631573"/>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D47A9B-A4C0-4E94-B608-F6041D04FB40}">
      <dsp:nvSpPr>
        <dsp:cNvPr id="0" name=""/>
        <dsp:cNvSpPr/>
      </dsp:nvSpPr>
      <dsp:spPr>
        <a:xfrm>
          <a:off x="8333147" y="6005333"/>
          <a:ext cx="2887820" cy="19582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Data ou período de realização do treinamento;</a:t>
          </a:r>
        </a:p>
      </dsp:txBody>
      <dsp:txXfrm>
        <a:off x="8333147" y="6005333"/>
        <a:ext cx="2887820" cy="1958296"/>
      </dsp:txXfrm>
    </dsp:sp>
    <dsp:sp modelId="{5C045236-3D16-4EC2-846C-CFBAC99B2AAB}">
      <dsp:nvSpPr>
        <dsp:cNvPr id="0" name=""/>
        <dsp:cNvSpPr/>
      </dsp:nvSpPr>
      <dsp:spPr>
        <a:xfrm>
          <a:off x="4796997" y="4249045"/>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0486D26-D4AC-46CA-BA22-5F8A3545230D}">
      <dsp:nvSpPr>
        <dsp:cNvPr id="0" name=""/>
        <dsp:cNvSpPr/>
      </dsp:nvSpPr>
      <dsp:spPr>
        <a:xfrm>
          <a:off x="4912586" y="7069817"/>
          <a:ext cx="3114315" cy="17916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Carga horária;</a:t>
          </a:r>
        </a:p>
      </dsp:txBody>
      <dsp:txXfrm>
        <a:off x="4912586" y="7069817"/>
        <a:ext cx="3114315" cy="1791632"/>
      </dsp:txXfrm>
    </dsp:sp>
    <dsp:sp modelId="{8CDB129F-C796-41B1-B341-BE4761DB26D1}">
      <dsp:nvSpPr>
        <dsp:cNvPr id="0" name=""/>
        <dsp:cNvSpPr/>
      </dsp:nvSpPr>
      <dsp:spPr>
        <a:xfrm>
          <a:off x="3861751" y="4323227"/>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6D5167-6EF5-4C7C-99F0-AB9536A8DAD9}">
      <dsp:nvSpPr>
        <dsp:cNvPr id="0" name=""/>
        <dsp:cNvSpPr/>
      </dsp:nvSpPr>
      <dsp:spPr>
        <a:xfrm>
          <a:off x="1019230" y="6805679"/>
          <a:ext cx="3114315" cy="17916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Nome e Assinatura do Instrutor;</a:t>
          </a:r>
        </a:p>
      </dsp:txBody>
      <dsp:txXfrm>
        <a:off x="1019230" y="6805679"/>
        <a:ext cx="3114315" cy="1791632"/>
      </dsp:txXfrm>
    </dsp:sp>
    <dsp:sp modelId="{CEC752E2-2F60-4E42-BFC8-421F36FFFC42}">
      <dsp:nvSpPr>
        <dsp:cNvPr id="0" name=""/>
        <dsp:cNvSpPr/>
      </dsp:nvSpPr>
      <dsp:spPr>
        <a:xfrm>
          <a:off x="3310234" y="3631573"/>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5677281-250B-4D55-BCD7-381283491C49}">
      <dsp:nvSpPr>
        <dsp:cNvPr id="0" name=""/>
        <dsp:cNvSpPr/>
      </dsp:nvSpPr>
      <dsp:spPr>
        <a:xfrm>
          <a:off x="0" y="4180729"/>
          <a:ext cx="2887820" cy="19582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Relação dos participantes com nome legível e assinatura;</a:t>
          </a:r>
        </a:p>
      </dsp:txBody>
      <dsp:txXfrm>
        <a:off x="0" y="4180729"/>
        <a:ext cx="2887820" cy="1958296"/>
      </dsp:txXfrm>
    </dsp:sp>
    <dsp:sp modelId="{5F21CE56-E1BA-4B12-B458-686A97614420}">
      <dsp:nvSpPr>
        <dsp:cNvPr id="0" name=""/>
        <dsp:cNvSpPr/>
      </dsp:nvSpPr>
      <dsp:spPr>
        <a:xfrm>
          <a:off x="3506153" y="2769089"/>
          <a:ext cx="2717948" cy="2718281"/>
        </a:xfrm>
        <a:prstGeom prst="ellipse">
          <a:avLst/>
        </a:prstGeom>
        <a:solidFill>
          <a:srgbClr val="FFF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0F79AE-8A8C-4135-A555-19F7112C22DB}">
      <dsp:nvSpPr>
        <dsp:cNvPr id="0" name=""/>
        <dsp:cNvSpPr/>
      </dsp:nvSpPr>
      <dsp:spPr>
        <a:xfrm>
          <a:off x="530480" y="978970"/>
          <a:ext cx="2944444" cy="18332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bg1"/>
              </a:solidFill>
              <a:latin typeface="Montserrat" pitchFamily="2" charset="0"/>
            </a:rPr>
            <a:t>Nome e Responsável pela realização do treinamento.</a:t>
          </a:r>
        </a:p>
      </dsp:txBody>
      <dsp:txXfrm>
        <a:off x="530480" y="978970"/>
        <a:ext cx="2944444" cy="1833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C8141-E908-42A1-895A-B69DE2CC0CD7}">
      <dsp:nvSpPr>
        <dsp:cNvPr id="0" name=""/>
        <dsp:cNvSpPr/>
      </dsp:nvSpPr>
      <dsp:spPr>
        <a:xfrm>
          <a:off x="10074" y="0"/>
          <a:ext cx="4404588" cy="137154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1- Inflamáveis: características, propriedades, perigos e riscos.</a:t>
          </a:r>
        </a:p>
      </dsp:txBody>
      <dsp:txXfrm>
        <a:off x="50245" y="40171"/>
        <a:ext cx="4324246" cy="1291206"/>
      </dsp:txXfrm>
    </dsp:sp>
    <dsp:sp modelId="{F251333B-9EC7-4478-8913-85D477D4066C}">
      <dsp:nvSpPr>
        <dsp:cNvPr id="0" name=""/>
        <dsp:cNvSpPr/>
      </dsp:nvSpPr>
      <dsp:spPr>
        <a:xfrm>
          <a:off x="4855121" y="139605"/>
          <a:ext cx="933772" cy="10923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4855121" y="358072"/>
        <a:ext cx="653640" cy="655403"/>
      </dsp:txXfrm>
    </dsp:sp>
    <dsp:sp modelId="{F28CD00C-A522-49AD-BE68-CAAEBBA823C4}">
      <dsp:nvSpPr>
        <dsp:cNvPr id="0" name=""/>
        <dsp:cNvSpPr/>
      </dsp:nvSpPr>
      <dsp:spPr>
        <a:xfrm>
          <a:off x="6176498" y="0"/>
          <a:ext cx="4404588" cy="137154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2- Controles coletivo e individual para trabalhos com inflamáveis. </a:t>
          </a:r>
        </a:p>
      </dsp:txBody>
      <dsp:txXfrm>
        <a:off x="6216669" y="40171"/>
        <a:ext cx="4324246" cy="1291206"/>
      </dsp:txXfrm>
    </dsp:sp>
    <dsp:sp modelId="{7069FE8A-8D51-4659-A13C-F9E92BBB874D}">
      <dsp:nvSpPr>
        <dsp:cNvPr id="0" name=""/>
        <dsp:cNvSpPr/>
      </dsp:nvSpPr>
      <dsp:spPr>
        <a:xfrm>
          <a:off x="11021545" y="139605"/>
          <a:ext cx="933772" cy="10923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11021545" y="358072"/>
        <a:ext cx="653640" cy="655403"/>
      </dsp:txXfrm>
    </dsp:sp>
    <dsp:sp modelId="{7B1E4C8F-054A-4DD7-8241-84D8160FF8D7}">
      <dsp:nvSpPr>
        <dsp:cNvPr id="0" name=""/>
        <dsp:cNvSpPr/>
      </dsp:nvSpPr>
      <dsp:spPr>
        <a:xfrm>
          <a:off x="12342922" y="0"/>
          <a:ext cx="4404588" cy="137154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3- Fontes de ignição e seu controle.</a:t>
          </a:r>
        </a:p>
      </dsp:txBody>
      <dsp:txXfrm>
        <a:off x="12383093" y="40171"/>
        <a:ext cx="4324246" cy="1291206"/>
      </dsp:txXfrm>
    </dsp:sp>
    <dsp:sp modelId="{1966DF13-00A8-4D0E-94C8-C14F1405069A}">
      <dsp:nvSpPr>
        <dsp:cNvPr id="0" name=""/>
        <dsp:cNvSpPr/>
      </dsp:nvSpPr>
      <dsp:spPr>
        <a:xfrm>
          <a:off x="17187969" y="139605"/>
          <a:ext cx="933772" cy="10923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17187969" y="358072"/>
        <a:ext cx="653640" cy="655403"/>
      </dsp:txXfrm>
    </dsp:sp>
    <dsp:sp modelId="{8E157347-5509-434F-BF06-87D7507EE3EC}">
      <dsp:nvSpPr>
        <dsp:cNvPr id="0" name=""/>
        <dsp:cNvSpPr/>
      </dsp:nvSpPr>
      <dsp:spPr>
        <a:xfrm>
          <a:off x="18509346" y="0"/>
          <a:ext cx="4404588" cy="137154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4- Procedimentos básicos em situações de emergência com inflamáveis.</a:t>
          </a:r>
        </a:p>
      </dsp:txBody>
      <dsp:txXfrm>
        <a:off x="18549517" y="40171"/>
        <a:ext cx="4324246" cy="1291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022D3-1A71-4050-93EF-116212908F70}">
      <dsp:nvSpPr>
        <dsp:cNvPr id="0" name=""/>
        <dsp:cNvSpPr/>
      </dsp:nvSpPr>
      <dsp:spPr>
        <a:xfrm>
          <a:off x="203667" y="275097"/>
          <a:ext cx="3969924" cy="198496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1- Inflamáveis: características, propriedades, perigos e riscos; </a:t>
          </a:r>
        </a:p>
      </dsp:txBody>
      <dsp:txXfrm>
        <a:off x="261805" y="333235"/>
        <a:ext cx="3853648" cy="1868686"/>
      </dsp:txXfrm>
    </dsp:sp>
    <dsp:sp modelId="{760F3EC0-A8DF-4F6E-AAB4-D132EF8F3DDB}">
      <dsp:nvSpPr>
        <dsp:cNvPr id="0" name=""/>
        <dsp:cNvSpPr/>
      </dsp:nvSpPr>
      <dsp:spPr>
        <a:xfrm>
          <a:off x="4974047" y="294808"/>
          <a:ext cx="3969924" cy="198496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t-BR" sz="2000" kern="1200">
              <a:solidFill>
                <a:srgbClr val="01436C"/>
              </a:solidFill>
              <a:latin typeface="Montserrat" pitchFamily="2" charset="0"/>
            </a:rPr>
            <a:t>2- Controles coletivo e individual para trabalhos com inflamáveis; </a:t>
          </a:r>
        </a:p>
      </dsp:txBody>
      <dsp:txXfrm>
        <a:off x="5032185" y="352946"/>
        <a:ext cx="3853648" cy="1868686"/>
      </dsp:txXfrm>
    </dsp:sp>
    <dsp:sp modelId="{CD836E33-6325-4384-880E-9CF51353FC33}">
      <dsp:nvSpPr>
        <dsp:cNvPr id="0" name=""/>
        <dsp:cNvSpPr/>
      </dsp:nvSpPr>
      <dsp:spPr>
        <a:xfrm>
          <a:off x="9936453" y="294808"/>
          <a:ext cx="3969924" cy="198496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3- Fontes de ignição e seu controle; </a:t>
          </a:r>
        </a:p>
      </dsp:txBody>
      <dsp:txXfrm>
        <a:off x="9994591" y="352946"/>
        <a:ext cx="3853648" cy="1868686"/>
      </dsp:txXfrm>
    </dsp:sp>
    <dsp:sp modelId="{D4FC8D08-F1F0-4F9E-99D1-4FA4474A7196}">
      <dsp:nvSpPr>
        <dsp:cNvPr id="0" name=""/>
        <dsp:cNvSpPr/>
      </dsp:nvSpPr>
      <dsp:spPr>
        <a:xfrm>
          <a:off x="14898858" y="294808"/>
          <a:ext cx="3969924" cy="198496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4- Proteção contra incêndio com inflamáveis; </a:t>
          </a:r>
        </a:p>
      </dsp:txBody>
      <dsp:txXfrm>
        <a:off x="14956996" y="352946"/>
        <a:ext cx="3853648" cy="1868686"/>
      </dsp:txXfrm>
    </dsp:sp>
    <dsp:sp modelId="{EC970439-E4C8-404E-AB88-2F86771B21E3}">
      <dsp:nvSpPr>
        <dsp:cNvPr id="0" name=""/>
        <dsp:cNvSpPr/>
      </dsp:nvSpPr>
      <dsp:spPr>
        <a:xfrm>
          <a:off x="19861264" y="294808"/>
          <a:ext cx="3969924" cy="198496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BR" sz="2200" kern="1200">
              <a:solidFill>
                <a:srgbClr val="01436C"/>
              </a:solidFill>
              <a:latin typeface="Montserrat" pitchFamily="2" charset="0"/>
            </a:rPr>
            <a:t>5- Procedimentos básicos em situações de emergência com inflamáveis</a:t>
          </a:r>
        </a:p>
      </dsp:txBody>
      <dsp:txXfrm>
        <a:off x="19919402" y="352946"/>
        <a:ext cx="3853648" cy="1868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C0771-BEAD-4317-8DFB-5D7A1E8004F0}">
      <dsp:nvSpPr>
        <dsp:cNvPr id="0" name=""/>
        <dsp:cNvSpPr/>
      </dsp:nvSpPr>
      <dsp:spPr>
        <a:xfrm rot="2594963">
          <a:off x="4054073" y="5380603"/>
          <a:ext cx="907770" cy="51328"/>
        </a:xfrm>
        <a:custGeom>
          <a:avLst/>
          <a:gdLst/>
          <a:ahLst/>
          <a:cxnLst/>
          <a:rect l="0" t="0" r="0" b="0"/>
          <a:pathLst>
            <a:path>
              <a:moveTo>
                <a:pt x="0" y="32607"/>
              </a:moveTo>
              <a:lnTo>
                <a:pt x="444281" y="32607"/>
              </a:lnTo>
            </a:path>
          </a:pathLst>
        </a:custGeom>
        <a:noFill/>
        <a:ln w="15875" cap="rnd"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10733655-47B1-4B37-B0D8-E1240D26F2AB}">
      <dsp:nvSpPr>
        <dsp:cNvPr id="0" name=""/>
        <dsp:cNvSpPr/>
      </dsp:nvSpPr>
      <dsp:spPr>
        <a:xfrm>
          <a:off x="4177358" y="3846502"/>
          <a:ext cx="1116507" cy="51328"/>
        </a:xfrm>
        <a:custGeom>
          <a:avLst/>
          <a:gdLst/>
          <a:ahLst/>
          <a:cxnLst/>
          <a:rect l="0" t="0" r="0" b="0"/>
          <a:pathLst>
            <a:path>
              <a:moveTo>
                <a:pt x="0" y="32607"/>
              </a:moveTo>
              <a:lnTo>
                <a:pt x="547446" y="32607"/>
              </a:lnTo>
            </a:path>
          </a:pathLst>
        </a:custGeom>
        <a:noFill/>
        <a:ln w="15875" cap="rnd"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1CE5DF7D-B40E-4DA8-B39B-5E3151E228E4}">
      <dsp:nvSpPr>
        <dsp:cNvPr id="0" name=""/>
        <dsp:cNvSpPr/>
      </dsp:nvSpPr>
      <dsp:spPr>
        <a:xfrm rot="18988726">
          <a:off x="4064266" y="2328395"/>
          <a:ext cx="822848" cy="51328"/>
        </a:xfrm>
        <a:custGeom>
          <a:avLst/>
          <a:gdLst/>
          <a:ahLst/>
          <a:cxnLst/>
          <a:rect l="0" t="0" r="0" b="0"/>
          <a:pathLst>
            <a:path>
              <a:moveTo>
                <a:pt x="0" y="32607"/>
              </a:moveTo>
              <a:lnTo>
                <a:pt x="402407" y="32607"/>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0EDB87B6-57FC-4115-A8BD-B06C761B62AC}">
      <dsp:nvSpPr>
        <dsp:cNvPr id="0" name=""/>
        <dsp:cNvSpPr/>
      </dsp:nvSpPr>
      <dsp:spPr>
        <a:xfrm>
          <a:off x="723124" y="2804564"/>
          <a:ext cx="2634493" cy="249882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0" r="-10000"/>
          </a:stretch>
        </a:blip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42FB0-88F4-41C4-807C-990A5B503407}">
      <dsp:nvSpPr>
        <dsp:cNvPr id="0" name=""/>
        <dsp:cNvSpPr/>
      </dsp:nvSpPr>
      <dsp:spPr>
        <a:xfrm>
          <a:off x="4318393" y="-187969"/>
          <a:ext cx="2912906" cy="2616520"/>
        </a:xfrm>
        <a:prstGeom prst="ellipse">
          <a:avLst/>
        </a:prstGeom>
        <a:solidFill>
          <a:srgbClr val="FFFFFF"/>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a:solidFill>
                <a:srgbClr val="01436C"/>
              </a:solidFill>
              <a:latin typeface="Montserrat" pitchFamily="2" charset="0"/>
              <a:ea typeface="+mn-ea"/>
              <a:cs typeface="+mn-cs"/>
            </a:rPr>
            <a:t>Entrada Supervisor </a:t>
          </a:r>
          <a:r>
            <a:rPr lang="pt-BR" sz="2000" b="0" kern="1200">
              <a:solidFill>
                <a:srgbClr val="01436C"/>
              </a:solidFill>
              <a:latin typeface="Montserrat" pitchFamily="2" charset="0"/>
              <a:ea typeface="+mn-ea"/>
              <a:cs typeface="+mn-cs"/>
            </a:rPr>
            <a:t>de  </a:t>
          </a:r>
          <a:r>
            <a:rPr lang="pt-BR" sz="2000" b="0" i="0" kern="1200">
              <a:solidFill>
                <a:srgbClr val="01436C"/>
              </a:solidFill>
              <a:latin typeface="Montserrat" pitchFamily="2" charset="0"/>
              <a:ea typeface="+mn-ea"/>
              <a:cs typeface="+mn-cs"/>
            </a:rPr>
            <a:t>40 horas, na modalidade presencial.</a:t>
          </a:r>
          <a:endParaRPr lang="pt-BR" sz="2000" b="0" kern="1200">
            <a:solidFill>
              <a:srgbClr val="01436C"/>
            </a:solidFill>
            <a:latin typeface="Montserrat" pitchFamily="2" charset="0"/>
            <a:ea typeface="+mn-ea"/>
            <a:cs typeface="+mn-cs"/>
          </a:endParaRPr>
        </a:p>
      </dsp:txBody>
      <dsp:txXfrm>
        <a:off x="4744978" y="195211"/>
        <a:ext cx="2059736" cy="1850160"/>
      </dsp:txXfrm>
    </dsp:sp>
    <dsp:sp modelId="{C6B7BA0B-5CC2-49FF-A634-218B21B22499}">
      <dsp:nvSpPr>
        <dsp:cNvPr id="0" name=""/>
        <dsp:cNvSpPr/>
      </dsp:nvSpPr>
      <dsp:spPr>
        <a:xfrm>
          <a:off x="5293865" y="2695504"/>
          <a:ext cx="2531931" cy="2353324"/>
        </a:xfrm>
        <a:prstGeom prst="ellipse">
          <a:avLst/>
        </a:prstGeom>
        <a:solidFill>
          <a:schemeClr val="bg1"/>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a:solidFill>
                <a:srgbClr val="01436C"/>
              </a:solidFill>
              <a:latin typeface="Montserrat" pitchFamily="2" charset="0"/>
              <a:ea typeface="+mn-ea"/>
              <a:cs typeface="+mn-cs"/>
            </a:rPr>
            <a:t>Vigia            </a:t>
          </a:r>
          <a:r>
            <a:rPr lang="pt-BR" sz="2000" b="0" i="0" kern="1200">
              <a:solidFill>
                <a:srgbClr val="01436C"/>
              </a:solidFill>
              <a:latin typeface="Montserrat" pitchFamily="2" charset="0"/>
              <a:ea typeface="+mn-ea"/>
              <a:cs typeface="+mn-cs"/>
            </a:rPr>
            <a:t>16 horas, na modalidade</a:t>
          </a:r>
          <a:r>
            <a:rPr lang="pt-BR" sz="900" b="0" i="0" kern="1200">
              <a:solidFill>
                <a:srgbClr val="01436C"/>
              </a:solidFill>
              <a:latin typeface="Century Gothic" panose="020B0502020202020204"/>
              <a:ea typeface="+mn-ea"/>
              <a:cs typeface="+mn-cs"/>
            </a:rPr>
            <a:t>.</a:t>
          </a:r>
          <a:endParaRPr lang="pt-BR" b="0" kern="1200">
            <a:solidFill>
              <a:srgbClr val="01436C"/>
            </a:solidFill>
            <a:latin typeface="Century Gothic" panose="020B0502020202020204"/>
            <a:ea typeface="+mn-ea"/>
            <a:cs typeface="+mn-cs"/>
          </a:endParaRPr>
        </a:p>
      </dsp:txBody>
      <dsp:txXfrm>
        <a:off x="5664658" y="3040140"/>
        <a:ext cx="1790345" cy="1664052"/>
      </dsp:txXfrm>
    </dsp:sp>
    <dsp:sp modelId="{2B676140-9214-4AD6-8AD6-E629FCE578F7}">
      <dsp:nvSpPr>
        <dsp:cNvPr id="0" name=""/>
        <dsp:cNvSpPr/>
      </dsp:nvSpPr>
      <dsp:spPr>
        <a:xfrm>
          <a:off x="4456756" y="5324552"/>
          <a:ext cx="2691525" cy="2598978"/>
        </a:xfrm>
        <a:prstGeom prst="ellipse">
          <a:avLst/>
        </a:prstGeom>
        <a:solidFill>
          <a:srgbClr val="FFFFFF"/>
        </a:solidFill>
        <a:ln w="1587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i="0" kern="1200">
              <a:solidFill>
                <a:srgbClr val="01436C"/>
              </a:solidFill>
              <a:latin typeface="Montserrat" pitchFamily="2" charset="0"/>
              <a:ea typeface="+mn-ea"/>
              <a:cs typeface="+mn-cs"/>
            </a:rPr>
            <a:t>Trabalhador Autorizado</a:t>
          </a:r>
          <a:r>
            <a:rPr lang="pt-BR" sz="2000" b="0" i="0" kern="1200">
              <a:solidFill>
                <a:srgbClr val="01436C"/>
              </a:solidFill>
              <a:latin typeface="Montserrat" pitchFamily="2" charset="0"/>
              <a:ea typeface="+mn-ea"/>
              <a:cs typeface="+mn-cs"/>
            </a:rPr>
            <a:t> 16 horas, na modalidade presencial</a:t>
          </a:r>
          <a:endParaRPr lang="pt-BR" sz="2000" b="0" kern="1200">
            <a:solidFill>
              <a:srgbClr val="01436C"/>
            </a:solidFill>
            <a:latin typeface="Montserrat" pitchFamily="2" charset="0"/>
            <a:ea typeface="+mn-ea"/>
            <a:cs typeface="+mn-cs"/>
          </a:endParaRPr>
        </a:p>
      </dsp:txBody>
      <dsp:txXfrm>
        <a:off x="4850921" y="5705164"/>
        <a:ext cx="1903195" cy="1837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33655-47B1-4B37-B0D8-E1240D26F2AB}">
      <dsp:nvSpPr>
        <dsp:cNvPr id="0" name=""/>
        <dsp:cNvSpPr/>
      </dsp:nvSpPr>
      <dsp:spPr>
        <a:xfrm rot="59187">
          <a:off x="3720687" y="4862218"/>
          <a:ext cx="887388" cy="68730"/>
        </a:xfrm>
        <a:custGeom>
          <a:avLst/>
          <a:gdLst/>
          <a:ahLst/>
          <a:cxnLst/>
          <a:rect l="0" t="0" r="0" b="0"/>
          <a:pathLst>
            <a:path>
              <a:moveTo>
                <a:pt x="0" y="34365"/>
              </a:moveTo>
              <a:lnTo>
                <a:pt x="887388" y="343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DB87B6-57FC-4115-A8BD-B06C761B62AC}">
      <dsp:nvSpPr>
        <dsp:cNvPr id="0" name=""/>
        <dsp:cNvSpPr/>
      </dsp:nvSpPr>
      <dsp:spPr>
        <a:xfrm>
          <a:off x="401095" y="3272037"/>
          <a:ext cx="3491745" cy="3179832"/>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0" r="-1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7BA0B-5CC2-49FF-A634-218B21B22499}">
      <dsp:nvSpPr>
        <dsp:cNvPr id="0" name=""/>
        <dsp:cNvSpPr/>
      </dsp:nvSpPr>
      <dsp:spPr>
        <a:xfrm>
          <a:off x="4607721" y="3363638"/>
          <a:ext cx="3377575" cy="313931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0" kern="1200">
              <a:solidFill>
                <a:srgbClr val="111111"/>
              </a:solidFill>
              <a:latin typeface="Montserrat" pitchFamily="2" charset="0"/>
            </a:rPr>
            <a:t> Inicial e Reciclagem: 08 horas de treinamento</a:t>
          </a:r>
        </a:p>
      </dsp:txBody>
      <dsp:txXfrm>
        <a:off x="5102355" y="3823380"/>
        <a:ext cx="2388307" cy="221983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EC277A6F-7963-AB6E-049C-64866BA62A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FF8FC2C-7D97-C738-87FF-95ED0C1937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4DBF24-C2F5-493D-BCF8-2DBE0E5DA0B9}" type="datetimeFigureOut">
              <a:rPr lang="pt-BR" smtClean="0"/>
              <a:t>16/07/2025</a:t>
            </a:fld>
            <a:endParaRPr lang="pt-BR"/>
          </a:p>
        </p:txBody>
      </p:sp>
      <p:sp>
        <p:nvSpPr>
          <p:cNvPr id="4" name="Espaço Reservado para Rodapé 3">
            <a:extLst>
              <a:ext uri="{FF2B5EF4-FFF2-40B4-BE49-F238E27FC236}">
                <a16:creationId xmlns:a16="http://schemas.microsoft.com/office/drawing/2014/main" id="{06B11BD4-EAE6-9FA9-A378-DD23B0179F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023CC313-0D0B-7FFD-D796-7D15493F20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B15884-89FA-4A88-8AAE-5892DC6E51A2}" type="slidenum">
              <a:rPr lang="pt-BR" smtClean="0"/>
              <a:t>‹nº›</a:t>
            </a:fld>
            <a:endParaRPr lang="pt-BR"/>
          </a:p>
        </p:txBody>
      </p:sp>
    </p:spTree>
    <p:extLst>
      <p:ext uri="{BB962C8B-B14F-4D97-AF65-F5344CB8AC3E}">
        <p14:creationId xmlns:p14="http://schemas.microsoft.com/office/powerpoint/2010/main" val="5336856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panose="00000500000000000000" pitchFamily="2" charset="0"/>
              </a:defRPr>
            </a:lvl1pPr>
          </a:lstStyle>
          <a:p>
            <a:fld id="{EFC10EE1-B198-C942-8235-326C972CBB30}" type="datetimeFigureOut">
              <a:rPr lang="en-US" smtClean="0"/>
              <a:pPr/>
              <a:t>7/16/2025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panose="00000500000000000000" pitchFamily="2" charset="0"/>
              </a:defRPr>
            </a:lvl1pPr>
          </a:lstStyle>
          <a:p>
            <a:fld id="{006BE02D-20C0-F840-AFAC-BEA99C74FDC2}" type="slidenum">
              <a:rPr lang="en-US" smtClean="0"/>
              <a:pPr/>
              <a:t>‹nº›</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914217" rtl="0" eaLnBrk="1" latinLnBrk="0" hangingPunct="1">
      <a:defRPr sz="2400" b="0" i="0" kern="1200">
        <a:solidFill>
          <a:schemeClr val="tx1"/>
        </a:solidFill>
        <a:latin typeface="Montserrat" panose="00000500000000000000" pitchFamily="2" charset="0"/>
        <a:ea typeface="+mn-ea"/>
        <a:cs typeface="+mn-cs"/>
      </a:defRPr>
    </a:lvl1pPr>
    <a:lvl2pPr marL="914217" algn="l" defTabSz="914217" rtl="0" eaLnBrk="1" latinLnBrk="0" hangingPunct="1">
      <a:defRPr sz="2400" b="0" i="0" kern="1200">
        <a:solidFill>
          <a:schemeClr val="tx1"/>
        </a:solidFill>
        <a:latin typeface="Montserrat" panose="00000500000000000000" pitchFamily="2" charset="0"/>
        <a:ea typeface="+mn-ea"/>
        <a:cs typeface="+mn-cs"/>
      </a:defRPr>
    </a:lvl2pPr>
    <a:lvl3pPr marL="1828434" algn="l" defTabSz="914217" rtl="0" eaLnBrk="1" latinLnBrk="0" hangingPunct="1">
      <a:defRPr sz="2400" b="0" i="0" kern="1200">
        <a:solidFill>
          <a:schemeClr val="tx1"/>
        </a:solidFill>
        <a:latin typeface="Montserrat" panose="00000500000000000000" pitchFamily="2" charset="0"/>
        <a:ea typeface="+mn-ea"/>
        <a:cs typeface="+mn-cs"/>
      </a:defRPr>
    </a:lvl3pPr>
    <a:lvl4pPr marL="2742651" algn="l" defTabSz="914217" rtl="0" eaLnBrk="1" latinLnBrk="0" hangingPunct="1">
      <a:defRPr sz="2400" b="0" i="0" kern="1200">
        <a:solidFill>
          <a:schemeClr val="tx1"/>
        </a:solidFill>
        <a:latin typeface="Montserrat" panose="00000500000000000000" pitchFamily="2" charset="0"/>
        <a:ea typeface="+mn-ea"/>
        <a:cs typeface="+mn-cs"/>
      </a:defRPr>
    </a:lvl4pPr>
    <a:lvl5pPr marL="3656868" algn="l" defTabSz="914217" rtl="0" eaLnBrk="1" latinLnBrk="0" hangingPunct="1">
      <a:defRPr sz="2400" b="0" i="0" kern="1200">
        <a:solidFill>
          <a:schemeClr val="tx1"/>
        </a:solidFill>
        <a:latin typeface="Montserrat" panose="000005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5900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0070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9109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6064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6879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7579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969849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035870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2332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924416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8284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06123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93077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F54A3-706C-1E8A-1632-B7E7500F141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C669B5E-156E-0F41-D714-CE86CCCF720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73E0819-D398-8C7C-490B-24657BFBC45C}"/>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94290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7771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10027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03601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05906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58094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80405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1476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36334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028B-3522-45D5-1E21-4583DFBDCF6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4023F49-1A20-C54C-B50A-54E199AB0EA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D8D6328-1B16-3D5C-2D50-9BEE299FECCA}"/>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3623764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206446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50494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96332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21255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00265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0756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37007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40228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55515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2901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99365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42523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756265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2723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E03D-9A43-2C28-042F-21EAF069EF7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A35E6B2-63E1-D825-35B4-7C03A70FF95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D7BCE3C-1223-246B-0AE6-2326A16999F4}"/>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77853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07599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7341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8674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0171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28FB2-431B-F18B-BEC1-E9CE9530B7A9}"/>
              </a:ext>
            </a:extLst>
          </p:cNvPr>
          <p:cNvSpPr>
            <a:spLocks noGrp="1"/>
          </p:cNvSpPr>
          <p:nvPr>
            <p:ph type="ctrTitle"/>
          </p:nvPr>
        </p:nvSpPr>
        <p:spPr>
          <a:xfrm>
            <a:off x="3047206" y="2244726"/>
            <a:ext cx="18283238" cy="4775200"/>
          </a:xfrm>
        </p:spPr>
        <p:txBody>
          <a:bodyPr anchor="b"/>
          <a:lstStyle>
            <a:lvl1pPr algn="ctr">
              <a:defRPr sz="11997"/>
            </a:lvl1pPr>
          </a:lstStyle>
          <a:p>
            <a:r>
              <a:rPr lang="pt-BR"/>
              <a:t>Clique para editar o título Mestre</a:t>
            </a:r>
          </a:p>
        </p:txBody>
      </p:sp>
      <p:sp>
        <p:nvSpPr>
          <p:cNvPr id="3" name="Subtítulo 2">
            <a:extLst>
              <a:ext uri="{FF2B5EF4-FFF2-40B4-BE49-F238E27FC236}">
                <a16:creationId xmlns:a16="http://schemas.microsoft.com/office/drawing/2014/main" id="{62CEC589-BDFA-8CD1-7A8F-A78BDF7E9DE0}"/>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DD45CE9-FCF0-E9C0-D301-E63C7A1BAFFE}"/>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5" name="Espaço Reservado para Rodapé 4">
            <a:extLst>
              <a:ext uri="{FF2B5EF4-FFF2-40B4-BE49-F238E27FC236}">
                <a16:creationId xmlns:a16="http://schemas.microsoft.com/office/drawing/2014/main" id="{311CB031-4013-93F2-5950-187128C2B87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D3C0F8-4C8C-2354-8E0E-BE0BE6FEF50A}"/>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67687201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8F3E5-FEF0-B97B-2D70-D97FEBBB67F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52F8602-E6D8-0F8C-21F9-59FC836FCCB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3CD698A-C94B-5A55-5D5E-28CC8FD966ED}"/>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5" name="Espaço Reservado para Rodapé 4">
            <a:extLst>
              <a:ext uri="{FF2B5EF4-FFF2-40B4-BE49-F238E27FC236}">
                <a16:creationId xmlns:a16="http://schemas.microsoft.com/office/drawing/2014/main" id="{70F10D1E-EFEA-45BA-4F00-38A531FA64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7982F57-B83D-C641-2B9A-62C4E6B53C70}"/>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22923658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C242DC1-70A7-2137-7826-700BE2370B50}"/>
              </a:ext>
            </a:extLst>
          </p:cNvPr>
          <p:cNvSpPr>
            <a:spLocks noGrp="1"/>
          </p:cNvSpPr>
          <p:nvPr>
            <p:ph type="title" orient="vert"/>
          </p:nvPr>
        </p:nvSpPr>
        <p:spPr>
          <a:xfrm>
            <a:off x="17445256" y="730250"/>
            <a:ext cx="5256431"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35790E8-C3FD-0C4D-2E84-D770A95E4212}"/>
              </a:ext>
            </a:extLst>
          </p:cNvPr>
          <p:cNvSpPr>
            <a:spLocks noGrp="1"/>
          </p:cNvSpPr>
          <p:nvPr>
            <p:ph type="body" orient="vert" idx="1"/>
          </p:nvPr>
        </p:nvSpPr>
        <p:spPr>
          <a:xfrm>
            <a:off x="1675963" y="730250"/>
            <a:ext cx="15464572"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63A69A5-BB74-4055-68D0-1817BF6F6531}"/>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5" name="Espaço Reservado para Rodapé 4">
            <a:extLst>
              <a:ext uri="{FF2B5EF4-FFF2-40B4-BE49-F238E27FC236}">
                <a16:creationId xmlns:a16="http://schemas.microsoft.com/office/drawing/2014/main" id="{74AF7D6A-ABF0-B297-A819-D78A3657A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1D2541-6B34-AF45-B9AD-A7F121A0DA7D}"/>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188892522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8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75D6A-338C-13D3-8BED-1DCA4C0CF4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A4499F3-66D4-830D-975B-866C53400EE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3A62BD8-9EB5-A838-3A37-710036EA7CFE}"/>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5" name="Espaço Reservado para Rodapé 4">
            <a:extLst>
              <a:ext uri="{FF2B5EF4-FFF2-40B4-BE49-F238E27FC236}">
                <a16:creationId xmlns:a16="http://schemas.microsoft.com/office/drawing/2014/main" id="{CD4D6664-1215-C516-CF02-467C24BBC4E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8461C8D-D9FF-C995-B736-922D67A75235}"/>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307452365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5DC58-1015-03A4-C867-9D2BBDA22FD3}"/>
              </a:ext>
            </a:extLst>
          </p:cNvPr>
          <p:cNvSpPr>
            <a:spLocks noGrp="1"/>
          </p:cNvSpPr>
          <p:nvPr>
            <p:ph type="title"/>
          </p:nvPr>
        </p:nvSpPr>
        <p:spPr>
          <a:xfrm>
            <a:off x="1663267" y="3419477"/>
            <a:ext cx="21025723" cy="5705474"/>
          </a:xfrm>
        </p:spPr>
        <p:txBody>
          <a:bodyPr anchor="b"/>
          <a:lstStyle>
            <a:lvl1pPr>
              <a:defRPr sz="11997"/>
            </a:lvl1pPr>
          </a:lstStyle>
          <a:p>
            <a:r>
              <a:rPr lang="pt-BR"/>
              <a:t>Clique para editar o título Mestre</a:t>
            </a:r>
          </a:p>
        </p:txBody>
      </p:sp>
      <p:sp>
        <p:nvSpPr>
          <p:cNvPr id="3" name="Espaço Reservado para Texto 2">
            <a:extLst>
              <a:ext uri="{FF2B5EF4-FFF2-40B4-BE49-F238E27FC236}">
                <a16:creationId xmlns:a16="http://schemas.microsoft.com/office/drawing/2014/main" id="{87097500-C046-E3E5-FCB4-7150E9CA20C5}"/>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5E23A09-3F08-DB10-EDE5-4E0957D342E9}"/>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5" name="Espaço Reservado para Rodapé 4">
            <a:extLst>
              <a:ext uri="{FF2B5EF4-FFF2-40B4-BE49-F238E27FC236}">
                <a16:creationId xmlns:a16="http://schemas.microsoft.com/office/drawing/2014/main" id="{BC40A77D-FDB6-0118-316C-ABE732B6A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EDC3BA3-6E3F-D307-3AE4-E20AE2BC09FD}"/>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338665335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733D3-8ECB-43EA-24FF-F0F3D2F92FC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253B8F8-815B-F72E-B6E8-7FEB4F509E1C}"/>
              </a:ext>
            </a:extLst>
          </p:cNvPr>
          <p:cNvSpPr>
            <a:spLocks noGrp="1"/>
          </p:cNvSpPr>
          <p:nvPr>
            <p:ph sz="half" idx="1"/>
          </p:nvPr>
        </p:nvSpPr>
        <p:spPr>
          <a:xfrm>
            <a:off x="1675964" y="3651250"/>
            <a:ext cx="10360501"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A970817-3681-3B8D-837A-0CF46DBB12CE}"/>
              </a:ext>
            </a:extLst>
          </p:cNvPr>
          <p:cNvSpPr>
            <a:spLocks noGrp="1"/>
          </p:cNvSpPr>
          <p:nvPr>
            <p:ph sz="half" idx="2"/>
          </p:nvPr>
        </p:nvSpPr>
        <p:spPr>
          <a:xfrm>
            <a:off x="12341185" y="3651250"/>
            <a:ext cx="10360501"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879945F-25DD-2A3D-765B-D7602A9C4D99}"/>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6" name="Espaço Reservado para Rodapé 5">
            <a:extLst>
              <a:ext uri="{FF2B5EF4-FFF2-40B4-BE49-F238E27FC236}">
                <a16:creationId xmlns:a16="http://schemas.microsoft.com/office/drawing/2014/main" id="{290845EC-59E3-001A-0167-E7FD467D554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9CCD27A-5622-8194-E172-1E31EEF332E3}"/>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296080746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B8A12-9249-33E2-A3FC-00C0A813BFFD}"/>
              </a:ext>
            </a:extLst>
          </p:cNvPr>
          <p:cNvSpPr>
            <a:spLocks noGrp="1"/>
          </p:cNvSpPr>
          <p:nvPr>
            <p:ph type="title"/>
          </p:nvPr>
        </p:nvSpPr>
        <p:spPr>
          <a:xfrm>
            <a:off x="1679139" y="730251"/>
            <a:ext cx="21025723"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31422A3-2F42-9B07-3E9A-82A56AE8B346}"/>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FD73049-31BC-4C61-A847-D72386A088C9}"/>
              </a:ext>
            </a:extLst>
          </p:cNvPr>
          <p:cNvSpPr>
            <a:spLocks noGrp="1"/>
          </p:cNvSpPr>
          <p:nvPr>
            <p:ph sz="half" idx="2"/>
          </p:nvPr>
        </p:nvSpPr>
        <p:spPr>
          <a:xfrm>
            <a:off x="1679139" y="5010150"/>
            <a:ext cx="10312888"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FAAC2F2-D402-AC09-6484-8804288F1A4D}"/>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2A25A21-16A7-D91F-8300-83B9DFC793F7}"/>
              </a:ext>
            </a:extLst>
          </p:cNvPr>
          <p:cNvSpPr>
            <a:spLocks noGrp="1"/>
          </p:cNvSpPr>
          <p:nvPr>
            <p:ph sz="quarter" idx="4"/>
          </p:nvPr>
        </p:nvSpPr>
        <p:spPr>
          <a:xfrm>
            <a:off x="12341186" y="5010150"/>
            <a:ext cx="103636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471610B-1B3D-7087-30D4-94D4F121E2DB}"/>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8" name="Espaço Reservado para Rodapé 7">
            <a:extLst>
              <a:ext uri="{FF2B5EF4-FFF2-40B4-BE49-F238E27FC236}">
                <a16:creationId xmlns:a16="http://schemas.microsoft.com/office/drawing/2014/main" id="{5A8C8839-26BF-AB7C-44D6-9964533297A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400AAC5-694F-4627-7D62-08A479D3B410}"/>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311451804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566EE-8B70-A844-96CC-B9AD976874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C2C3714-D434-CED1-64D8-74169CEE898E}"/>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4" name="Espaço Reservado para Rodapé 3">
            <a:extLst>
              <a:ext uri="{FF2B5EF4-FFF2-40B4-BE49-F238E27FC236}">
                <a16:creationId xmlns:a16="http://schemas.microsoft.com/office/drawing/2014/main" id="{F22A5302-6477-B7F5-9816-70E07212A5A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2FFFF97-4765-9642-732E-8FE7C4058236}"/>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292037046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CF3C2BD-7084-9EAE-1903-C5EE825D74F3}"/>
              </a:ext>
            </a:extLst>
          </p:cNvPr>
          <p:cNvSpPr>
            <a:spLocks noGrp="1"/>
          </p:cNvSpPr>
          <p:nvPr>
            <p:ph type="dt" sz="half" idx="10"/>
          </p:nvPr>
        </p:nvSpPr>
        <p:spPr/>
        <p:txBody>
          <a:bodyPr/>
          <a:lstStyle/>
          <a:p>
            <a:fld id="{3F9FE108-B7BF-4DBF-86B8-1242E4FA2C12}" type="datetimeFigureOut">
              <a:rPr lang="pt-BR" smtClean="0"/>
              <a:t>16/07/2025</a:t>
            </a:fld>
            <a:endParaRPr lang="pt-BR"/>
          </a:p>
        </p:txBody>
      </p:sp>
      <p:sp>
        <p:nvSpPr>
          <p:cNvPr id="3" name="Espaço Reservado para Rodapé 2">
            <a:extLst>
              <a:ext uri="{FF2B5EF4-FFF2-40B4-BE49-F238E27FC236}">
                <a16:creationId xmlns:a16="http://schemas.microsoft.com/office/drawing/2014/main" id="{F7D3F4B7-5759-CA1C-4220-D8C2093D3DB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E573707-9687-B4E9-83F0-D91D973194C1}"/>
              </a:ext>
            </a:extLst>
          </p:cNvPr>
          <p:cNvSpPr>
            <a:spLocks noGrp="1"/>
          </p:cNvSpPr>
          <p:nvPr>
            <p:ph type="sldNum" sz="quarter" idx="12"/>
          </p:nvPr>
        </p:nvSpPr>
        <p:spPr/>
        <p:txBody>
          <a:bodyPr/>
          <a:lstStyle/>
          <a:p>
            <a:fld id="{9CC92498-C1C1-48EA-BB80-B2A22F529882}" type="slidenum">
              <a:rPr lang="pt-BR" smtClean="0"/>
              <a:t>‹nº›</a:t>
            </a:fld>
            <a:endParaRPr lang="pt-BR"/>
          </a:p>
        </p:txBody>
      </p:sp>
    </p:spTree>
    <p:extLst>
      <p:ext uri="{BB962C8B-B14F-4D97-AF65-F5344CB8AC3E}">
        <p14:creationId xmlns:p14="http://schemas.microsoft.com/office/powerpoint/2010/main" val="38333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DCA14-7CB3-154C-FAB0-0187715BE8DA}"/>
              </a:ext>
            </a:extLst>
          </p:cNvPr>
          <p:cNvSpPr>
            <a:spLocks noGrp="1"/>
          </p:cNvSpPr>
          <p:nvPr>
            <p:ph type="title"/>
          </p:nvPr>
        </p:nvSpPr>
        <p:spPr>
          <a:xfrm>
            <a:off x="1679140" y="914400"/>
            <a:ext cx="7862426" cy="3200400"/>
          </a:xfrm>
        </p:spPr>
        <p:txBody>
          <a:bodyPr anchor="b"/>
          <a:lstStyle>
            <a:lvl1pPr>
              <a:defRPr sz="6398"/>
            </a:lvl1pPr>
          </a:lstStyle>
          <a:p>
            <a:r>
              <a:rPr lang="pt-BR"/>
              <a:t>Clique para editar o título Mestre</a:t>
            </a:r>
          </a:p>
        </p:txBody>
      </p:sp>
      <p:sp>
        <p:nvSpPr>
          <p:cNvPr id="3" name="Espaço Reservado para Conteúdo 2">
            <a:extLst>
              <a:ext uri="{FF2B5EF4-FFF2-40B4-BE49-F238E27FC236}">
                <a16:creationId xmlns:a16="http://schemas.microsoft.com/office/drawing/2014/main" id="{6B03D42B-9691-8CCA-B289-B6D9ACCCD19C}"/>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9F7F828-6EDD-F57A-CEC0-C3D9A5E0A3C4}"/>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8A525BA-7D81-C215-1755-DF9C0806ABC3}"/>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6" name="Espaço Reservado para Rodapé 5">
            <a:extLst>
              <a:ext uri="{FF2B5EF4-FFF2-40B4-BE49-F238E27FC236}">
                <a16:creationId xmlns:a16="http://schemas.microsoft.com/office/drawing/2014/main" id="{700882F7-5F76-6ADB-9137-9FAE0CE2B4E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3EA1DD8-D3DD-316C-D5BF-07375786DA4A}"/>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170366015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14620-3B10-FF83-C73C-EA5E12390920}"/>
              </a:ext>
            </a:extLst>
          </p:cNvPr>
          <p:cNvSpPr>
            <a:spLocks noGrp="1"/>
          </p:cNvSpPr>
          <p:nvPr>
            <p:ph type="title"/>
          </p:nvPr>
        </p:nvSpPr>
        <p:spPr>
          <a:xfrm>
            <a:off x="1679140" y="914400"/>
            <a:ext cx="7862426" cy="3200400"/>
          </a:xfrm>
        </p:spPr>
        <p:txBody>
          <a:bodyPr anchor="b"/>
          <a:lstStyle>
            <a:lvl1pPr>
              <a:defRPr sz="6398"/>
            </a:lvl1pPr>
          </a:lstStyle>
          <a:p>
            <a:r>
              <a:rPr lang="pt-BR"/>
              <a:t>Clique para editar o título Mestre</a:t>
            </a:r>
          </a:p>
        </p:txBody>
      </p:sp>
      <p:sp>
        <p:nvSpPr>
          <p:cNvPr id="3" name="Espaço Reservado para Imagem 2">
            <a:extLst>
              <a:ext uri="{FF2B5EF4-FFF2-40B4-BE49-F238E27FC236}">
                <a16:creationId xmlns:a16="http://schemas.microsoft.com/office/drawing/2014/main" id="{E4AFCD24-CA36-B9B3-3B44-80F2CD84E155}"/>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pt-BR"/>
          </a:p>
        </p:txBody>
      </p:sp>
      <p:sp>
        <p:nvSpPr>
          <p:cNvPr id="4" name="Espaço Reservado para Texto 3">
            <a:extLst>
              <a:ext uri="{FF2B5EF4-FFF2-40B4-BE49-F238E27FC236}">
                <a16:creationId xmlns:a16="http://schemas.microsoft.com/office/drawing/2014/main" id="{ABAC077D-C8AF-272E-C7E6-ED435F9112DB}"/>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E2CE1A3-349A-7B6A-B34E-3CD80FD726E8}"/>
              </a:ext>
            </a:extLst>
          </p:cNvPr>
          <p:cNvSpPr>
            <a:spLocks noGrp="1"/>
          </p:cNvSpPr>
          <p:nvPr>
            <p:ph type="dt" sz="half" idx="10"/>
          </p:nvPr>
        </p:nvSpPr>
        <p:spPr/>
        <p:txBody>
          <a:bodyPr/>
          <a:lstStyle/>
          <a:p>
            <a:fld id="{7ADB88CE-337B-4E1B-B7BA-C0B3366F948F}" type="datetimeFigureOut">
              <a:rPr lang="pt-BR" smtClean="0"/>
              <a:t>16/07/2025</a:t>
            </a:fld>
            <a:endParaRPr lang="pt-BR"/>
          </a:p>
        </p:txBody>
      </p:sp>
      <p:sp>
        <p:nvSpPr>
          <p:cNvPr id="6" name="Espaço Reservado para Rodapé 5">
            <a:extLst>
              <a:ext uri="{FF2B5EF4-FFF2-40B4-BE49-F238E27FC236}">
                <a16:creationId xmlns:a16="http://schemas.microsoft.com/office/drawing/2014/main" id="{677A48B0-E03C-9D39-305A-F467524B75E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66E35BE-85A1-01D4-9B76-3FE6762E0810}"/>
              </a:ext>
            </a:extLst>
          </p:cNvPr>
          <p:cNvSpPr>
            <a:spLocks noGrp="1"/>
          </p:cNvSpPr>
          <p:nvPr>
            <p:ph type="sldNum" sz="quarter" idx="12"/>
          </p:nvPr>
        </p:nvSpPr>
        <p:spPr/>
        <p:txBody>
          <a:bodyPr/>
          <a:lstStyle/>
          <a:p>
            <a:fld id="{759FEF90-B147-45D1-94D8-80AD8709E650}" type="slidenum">
              <a:rPr lang="pt-BR" smtClean="0"/>
              <a:t>‹nº›</a:t>
            </a:fld>
            <a:endParaRPr lang="pt-BR"/>
          </a:p>
        </p:txBody>
      </p:sp>
    </p:spTree>
    <p:extLst>
      <p:ext uri="{BB962C8B-B14F-4D97-AF65-F5344CB8AC3E}">
        <p14:creationId xmlns:p14="http://schemas.microsoft.com/office/powerpoint/2010/main" val="15080643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4D21EFA-6F05-0CDC-6B81-741BDEBDD99A}"/>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8D0A329-93B1-149F-6054-56B3ADEB29DA}"/>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D60E16-0640-EAA3-3E2F-1BAB4C59E1A4}"/>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7ADB88CE-337B-4E1B-B7BA-C0B3366F948F}" type="datetimeFigureOut">
              <a:rPr lang="pt-BR" smtClean="0"/>
              <a:t>16/07/2025</a:t>
            </a:fld>
            <a:endParaRPr lang="pt-BR"/>
          </a:p>
        </p:txBody>
      </p:sp>
      <p:sp>
        <p:nvSpPr>
          <p:cNvPr id="5" name="Espaço Reservado para Rodapé 4">
            <a:extLst>
              <a:ext uri="{FF2B5EF4-FFF2-40B4-BE49-F238E27FC236}">
                <a16:creationId xmlns:a16="http://schemas.microsoft.com/office/drawing/2014/main" id="{07B47140-3F58-6CAA-94DD-9B3BBC38D0E8}"/>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A11CC8E-F926-210E-679F-EDB1E898213E}"/>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759FEF90-B147-45D1-94D8-80AD8709E650}" type="slidenum">
              <a:rPr lang="pt-BR" smtClean="0"/>
              <a:t>‹nº›</a:t>
            </a:fld>
            <a:endParaRPr lang="pt-BR"/>
          </a:p>
        </p:txBody>
      </p:sp>
    </p:spTree>
    <p:extLst>
      <p:ext uri="{BB962C8B-B14F-4D97-AF65-F5344CB8AC3E}">
        <p14:creationId xmlns:p14="http://schemas.microsoft.com/office/powerpoint/2010/main" val="179025786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hf sldNum="0" hd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pt-BR"/>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doutormultas.com.br/lei-do-motorista/"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s://doutormultas.com.br/como-se-cria-resolucao-do-contran/"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atlasinovacoes.movidesk.com/kb/pt-br/article/486484/comprovante-de-registro-do-esocial" TargetMode="External"/><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hyperlink" Target="https://atlasinovacoes.movidesk.com/kb/pt-br/article/518562/guia-de-documentacao-de-sst-atvos?ticketId=&amp;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jpeg"/><Relationship Id="rId9" Type="http://schemas.microsoft.com/office/2007/relationships/diagramDrawing" Target="../diagrams/drawing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v.br/anac/pt-br/assuntos/regulados/profissionais-da-aviacao-civil/habilitacao/cht-digital"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B82216CA-BE16-35DB-C568-BAC672EDE4AD}"/>
              </a:ext>
            </a:extLst>
          </p:cNvPr>
          <p:cNvSpPr/>
          <p:nvPr/>
        </p:nvSpPr>
        <p:spPr>
          <a:xfrm>
            <a:off x="6887" y="0"/>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dirty="0"/>
          </a:p>
        </p:txBody>
      </p:sp>
      <p:sp>
        <p:nvSpPr>
          <p:cNvPr id="2" name="TextBox 67">
            <a:extLst>
              <a:ext uri="{FF2B5EF4-FFF2-40B4-BE49-F238E27FC236}">
                <a16:creationId xmlns:a16="http://schemas.microsoft.com/office/drawing/2014/main" id="{FD95E38D-1BBA-FDB4-AA7A-D19F10F28FD9}"/>
              </a:ext>
            </a:extLst>
          </p:cNvPr>
          <p:cNvSpPr txBox="1"/>
          <p:nvPr/>
        </p:nvSpPr>
        <p:spPr>
          <a:xfrm>
            <a:off x="1520824" y="7539401"/>
            <a:ext cx="21336000" cy="2246769"/>
          </a:xfrm>
          <a:prstGeom prst="rect">
            <a:avLst/>
          </a:prstGeom>
          <a:noFill/>
        </p:spPr>
        <p:txBody>
          <a:bodyPr wrap="square" rtlCol="0" anchor="b">
            <a:spAutoFit/>
          </a:bodyPr>
          <a:lstStyle/>
          <a:p>
            <a:pPr algn="ctr"/>
            <a:r>
              <a:rPr lang="pt-BR" sz="7000" b="1" spc="-290">
                <a:solidFill>
                  <a:schemeClr val="bg1"/>
                </a:solidFill>
                <a:latin typeface="Montserrat" panose="00000500000000000000" pitchFamily="2" charset="0"/>
                <a:cs typeface="Poppins" pitchFamily="2" charset="77"/>
              </a:rPr>
              <a:t>Manual de Validação dos documentos de Saúde e Segurança do Trabalho Atlas Inovações ​</a:t>
            </a:r>
            <a:endParaRPr lang="en-US" sz="7000" b="1" spc="-290">
              <a:solidFill>
                <a:schemeClr val="bg1"/>
              </a:solidFill>
              <a:latin typeface="Montserrat" panose="00000500000000000000" pitchFamily="2" charset="0"/>
              <a:cs typeface="Poppins" pitchFamily="2" charset="77"/>
            </a:endParaRPr>
          </a:p>
        </p:txBody>
      </p:sp>
      <p:pic>
        <p:nvPicPr>
          <p:cNvPr id="4" name="Gráfico 3">
            <a:extLst>
              <a:ext uri="{FF2B5EF4-FFF2-40B4-BE49-F238E27FC236}">
                <a16:creationId xmlns:a16="http://schemas.microsoft.com/office/drawing/2014/main" id="{CA276A06-B80F-DAA2-90A1-12616976EA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0824" y="2040851"/>
            <a:ext cx="9960881" cy="3506827"/>
          </a:xfrm>
          <a:prstGeom prst="rect">
            <a:avLst/>
          </a:prstGeom>
        </p:spPr>
      </p:pic>
      <p:pic>
        <p:nvPicPr>
          <p:cNvPr id="6" name="Imagem 5" descr="Logotipo, nome da empresa">
            <a:extLst>
              <a:ext uri="{FF2B5EF4-FFF2-40B4-BE49-F238E27FC236}">
                <a16:creationId xmlns:a16="http://schemas.microsoft.com/office/drawing/2014/main" id="{2731496D-AAB9-9463-C60B-C2F332AD3846}"/>
              </a:ext>
            </a:extLst>
          </p:cNvPr>
          <p:cNvPicPr>
            <a:picLocks noChangeAspect="1"/>
          </p:cNvPicPr>
          <p:nvPr/>
        </p:nvPicPr>
        <p:blipFill>
          <a:blip r:embed="rId4"/>
          <a:srcRect t="37500" b="36933"/>
          <a:stretch>
            <a:fillRect/>
          </a:stretch>
        </p:blipFill>
        <p:spPr>
          <a:xfrm>
            <a:off x="12995642" y="2327044"/>
            <a:ext cx="9144000" cy="3506828"/>
          </a:xfrm>
          <a:prstGeom prst="rect">
            <a:avLst/>
          </a:prstGeom>
        </p:spPr>
      </p:pic>
    </p:spTree>
    <p:extLst>
      <p:ext uri="{BB962C8B-B14F-4D97-AF65-F5344CB8AC3E}">
        <p14:creationId xmlns:p14="http://schemas.microsoft.com/office/powerpoint/2010/main" val="265336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A8594E3-359E-B704-B380-EDB4132E97B0}"/>
              </a:ext>
            </a:extLst>
          </p:cNvPr>
          <p:cNvSpPr/>
          <p:nvPr/>
        </p:nvSpPr>
        <p:spPr>
          <a:xfrm>
            <a:off x="12585032" y="-1"/>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antos Arredondados 4">
            <a:extLst>
              <a:ext uri="{FF2B5EF4-FFF2-40B4-BE49-F238E27FC236}">
                <a16:creationId xmlns:a16="http://schemas.microsoft.com/office/drawing/2014/main" id="{65CDF48B-7D35-6846-D5BB-7AE8C31A17A4}"/>
              </a:ext>
            </a:extLst>
          </p:cNvPr>
          <p:cNvSpPr/>
          <p:nvPr/>
        </p:nvSpPr>
        <p:spPr>
          <a:xfrm>
            <a:off x="11184483" y="-2"/>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770682" y="1142338"/>
            <a:ext cx="9006005" cy="1446550"/>
          </a:xfrm>
          <a:prstGeom prst="rect">
            <a:avLst/>
          </a:prstGeom>
          <a:noFill/>
        </p:spPr>
        <p:txBody>
          <a:bodyPr wrap="square" rtlCol="0">
            <a:spAutoFit/>
          </a:bodyPr>
          <a:lstStyle/>
          <a:p>
            <a:r>
              <a:rPr lang="pt-BR" sz="4400" b="1">
                <a:solidFill>
                  <a:srgbClr val="000000"/>
                </a:solidFill>
                <a:latin typeface="Montserrat" pitchFamily="2" charset="0"/>
              </a:rPr>
              <a:t>Quais são os principais exames complementares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108283" y="294124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114975" y="3603782"/>
            <a:ext cx="8866637" cy="6524863"/>
          </a:xfrm>
          <a:prstGeom prst="rect">
            <a:avLst/>
          </a:prstGeom>
          <a:noFill/>
        </p:spPr>
        <p:txBody>
          <a:bodyPr wrap="square" rtlCol="0">
            <a:spAutoFit/>
          </a:bodyPr>
          <a:lstStyle/>
          <a:p>
            <a:pPr marL="571500" indent="-571500">
              <a:buFont typeface="Arial" panose="020B0604020202020204" pitchFamily="34" charset="0"/>
              <a:buChar char="•"/>
            </a:pPr>
            <a:r>
              <a:rPr lang="pt-BR" sz="3800">
                <a:solidFill>
                  <a:srgbClr val="000000"/>
                </a:solidFill>
                <a:latin typeface="Montserrat" pitchFamily="2" charset="0"/>
              </a:rPr>
              <a:t>Audiometria​</a:t>
            </a:r>
          </a:p>
          <a:p>
            <a:pPr marL="571500" indent="-571500">
              <a:buFont typeface="Arial" panose="020B0604020202020204" pitchFamily="34" charset="0"/>
              <a:buChar char="•"/>
            </a:pPr>
            <a:r>
              <a:rPr lang="pt-BR" sz="3800">
                <a:solidFill>
                  <a:srgbClr val="000000"/>
                </a:solidFill>
                <a:latin typeface="Montserrat" pitchFamily="2" charset="0"/>
              </a:rPr>
              <a:t>Eletrocardiograma – ECG​</a:t>
            </a:r>
          </a:p>
          <a:p>
            <a:pPr marL="571500" indent="-571500">
              <a:buFont typeface="Arial" panose="020B0604020202020204" pitchFamily="34" charset="0"/>
              <a:buChar char="•"/>
            </a:pPr>
            <a:r>
              <a:rPr lang="pt-BR" sz="3800">
                <a:solidFill>
                  <a:srgbClr val="000000"/>
                </a:solidFill>
                <a:latin typeface="Montserrat" pitchFamily="2" charset="0"/>
              </a:rPr>
              <a:t>Acuidade Visual​</a:t>
            </a:r>
          </a:p>
          <a:p>
            <a:pPr marL="571500" indent="-571500">
              <a:buFont typeface="Arial" panose="020B0604020202020204" pitchFamily="34" charset="0"/>
              <a:buChar char="•"/>
            </a:pPr>
            <a:r>
              <a:rPr lang="pt-BR" sz="3800">
                <a:solidFill>
                  <a:srgbClr val="000000"/>
                </a:solidFill>
                <a:latin typeface="Montserrat" pitchFamily="2" charset="0"/>
              </a:rPr>
              <a:t>Laboratoriais​</a:t>
            </a:r>
          </a:p>
          <a:p>
            <a:pPr marL="571500" indent="-571500">
              <a:buFont typeface="Arial" panose="020B0604020202020204" pitchFamily="34" charset="0"/>
              <a:buChar char="•"/>
            </a:pPr>
            <a:r>
              <a:rPr lang="pt-BR" sz="3800">
                <a:solidFill>
                  <a:srgbClr val="000000"/>
                </a:solidFill>
                <a:latin typeface="Montserrat" pitchFamily="2" charset="0"/>
              </a:rPr>
              <a:t>Exames por imagem​</a:t>
            </a:r>
          </a:p>
          <a:p>
            <a:pPr marL="571500" indent="-571500">
              <a:buFont typeface="Arial" panose="020B0604020202020204" pitchFamily="34" charset="0"/>
              <a:buChar char="•"/>
            </a:pPr>
            <a:r>
              <a:rPr lang="pt-BR" sz="3800">
                <a:solidFill>
                  <a:srgbClr val="000000"/>
                </a:solidFill>
                <a:latin typeface="Montserrat" pitchFamily="2" charset="0"/>
              </a:rPr>
              <a:t>Espirometria​</a:t>
            </a:r>
          </a:p>
          <a:p>
            <a:pPr marL="571500" indent="-571500">
              <a:buFont typeface="Arial" panose="020B0604020202020204" pitchFamily="34" charset="0"/>
              <a:buChar char="•"/>
            </a:pPr>
            <a:r>
              <a:rPr lang="pt-BR" sz="3800">
                <a:solidFill>
                  <a:srgbClr val="000000"/>
                </a:solidFill>
                <a:latin typeface="Montserrat" pitchFamily="2" charset="0"/>
              </a:rPr>
              <a:t>Eletroencefalograma – EEG​</a:t>
            </a:r>
          </a:p>
          <a:p>
            <a:pPr marL="571500" indent="-571500">
              <a:buFont typeface="Arial" panose="020B0604020202020204" pitchFamily="34" charset="0"/>
              <a:buChar char="•"/>
            </a:pPr>
            <a:r>
              <a:rPr lang="pt-BR" sz="3800">
                <a:solidFill>
                  <a:srgbClr val="000000"/>
                </a:solidFill>
                <a:latin typeface="Montserrat" pitchFamily="2" charset="0"/>
              </a:rPr>
              <a:t>E / OU exames determinado pelo Médico responsável pelo PCMSO, de acordo com a função e atividade a ser desempenhada. ​</a:t>
            </a:r>
          </a:p>
        </p:txBody>
      </p:sp>
      <p:pic>
        <p:nvPicPr>
          <p:cNvPr id="4098" name="Picture 2">
            <a:extLst>
              <a:ext uri="{FF2B5EF4-FFF2-40B4-BE49-F238E27FC236}">
                <a16:creationId xmlns:a16="http://schemas.microsoft.com/office/drawing/2014/main" id="{ECFEA757-74DE-6715-525C-AA97409AF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8365" y="1141556"/>
            <a:ext cx="9229334" cy="36152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4BF764DE-8777-75C0-920E-B347F1D2B3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1" r="1518"/>
          <a:stretch/>
        </p:blipFill>
        <p:spPr bwMode="auto">
          <a:xfrm>
            <a:off x="13238162" y="5062610"/>
            <a:ext cx="9293264" cy="58152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5F81D2E-2ECA-7ED4-BDA9-CC8E9B4B7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8162" y="11216868"/>
            <a:ext cx="9317262" cy="15967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5714752F-D192-5E31-7314-8951ECCEFD05}"/>
              </a:ext>
            </a:extLst>
          </p:cNvPr>
          <p:cNvSpPr txBox="1"/>
          <p:nvPr/>
        </p:nvSpPr>
        <p:spPr>
          <a:xfrm>
            <a:off x="418370" y="10283092"/>
            <a:ext cx="1019501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b="1">
                <a:ea typeface="Calibri"/>
                <a:cs typeface="Calibri"/>
              </a:rPr>
              <a:t>Observação:</a:t>
            </a:r>
            <a:r>
              <a:rPr lang="pt-BR" sz="3600">
                <a:ea typeface="Calibri"/>
                <a:cs typeface="Calibri"/>
              </a:rPr>
              <a:t> </a:t>
            </a:r>
            <a:r>
              <a:rPr lang="pt-BR" sz="3600" b="1">
                <a:ea typeface="Calibri"/>
                <a:cs typeface="Calibri"/>
              </a:rPr>
              <a:t>Os exames complementares devem ser verificados com cruzamentos de informações PCMSO x ASO. </a:t>
            </a:r>
          </a:p>
        </p:txBody>
      </p:sp>
    </p:spTree>
    <p:extLst>
      <p:ext uri="{BB962C8B-B14F-4D97-AF65-F5344CB8AC3E}">
        <p14:creationId xmlns:p14="http://schemas.microsoft.com/office/powerpoint/2010/main" val="388683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1"/>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525800" y="1151161"/>
            <a:ext cx="11424656" cy="769441"/>
          </a:xfrm>
          <a:prstGeom prst="rect">
            <a:avLst/>
          </a:prstGeom>
          <a:noFill/>
        </p:spPr>
        <p:txBody>
          <a:bodyPr wrap="square" rtlCol="0">
            <a:spAutoFit/>
          </a:bodyPr>
          <a:lstStyle/>
          <a:p>
            <a:r>
              <a:rPr lang="pt-BR" sz="4400" b="1">
                <a:solidFill>
                  <a:schemeClr val="bg1"/>
                </a:solidFill>
                <a:latin typeface="Montserrat" pitchFamily="2" charset="0"/>
              </a:rPr>
              <a:t>Exemplo dos exames por atividade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619106" y="2034836"/>
            <a:ext cx="1683929" cy="97619"/>
          </a:xfrm>
          <a:prstGeom prst="rect">
            <a:avLst/>
          </a:prstGeom>
        </p:spPr>
      </p:pic>
      <p:pic>
        <p:nvPicPr>
          <p:cNvPr id="6146" name="Picture 2">
            <a:extLst>
              <a:ext uri="{FF2B5EF4-FFF2-40B4-BE49-F238E27FC236}">
                <a16:creationId xmlns:a16="http://schemas.microsoft.com/office/drawing/2014/main" id="{8A7E4DB6-CB65-5D6F-D8DE-433FF605D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 t="1064" b="-1064"/>
          <a:stretch/>
        </p:blipFill>
        <p:spPr bwMode="auto">
          <a:xfrm>
            <a:off x="1619106" y="2600909"/>
            <a:ext cx="9175328" cy="363065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8D6A0FC7-E1E4-4B32-B92E-3948B92553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6" r="996"/>
          <a:stretch/>
        </p:blipFill>
        <p:spPr bwMode="auto">
          <a:xfrm>
            <a:off x="1619106" y="6095882"/>
            <a:ext cx="9175328" cy="5730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5F83994D-02B8-109E-4644-3355467CB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860" y="11774181"/>
            <a:ext cx="9175328" cy="1572420"/>
          </a:xfrm>
          <a:prstGeom prst="rect">
            <a:avLst/>
          </a:prstGeom>
          <a:noFill/>
          <a:extLst>
            <a:ext uri="{909E8E84-426E-40DD-AFC4-6F175D3DCCD1}">
              <a14:hiddenFill xmlns:a14="http://schemas.microsoft.com/office/drawing/2010/main">
                <a:solidFill>
                  <a:srgbClr val="FFFFFF"/>
                </a:solidFill>
              </a14:hiddenFill>
            </a:ext>
          </a:extLst>
        </p:spPr>
      </p:pic>
      <p:sp>
        <p:nvSpPr>
          <p:cNvPr id="3" name="Seta: para a Direita 2">
            <a:extLst>
              <a:ext uri="{FF2B5EF4-FFF2-40B4-BE49-F238E27FC236}">
                <a16:creationId xmlns:a16="http://schemas.microsoft.com/office/drawing/2014/main" id="{9E17BE00-A93E-F7C4-0376-209EDD637D4B}"/>
              </a:ext>
            </a:extLst>
          </p:cNvPr>
          <p:cNvSpPr/>
          <p:nvPr/>
        </p:nvSpPr>
        <p:spPr>
          <a:xfrm>
            <a:off x="11210630" y="4835092"/>
            <a:ext cx="1956390" cy="16446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50" name="Picture 6">
            <a:extLst>
              <a:ext uri="{FF2B5EF4-FFF2-40B4-BE49-F238E27FC236}">
                <a16:creationId xmlns:a16="http://schemas.microsoft.com/office/drawing/2014/main" id="{675D2470-E0AF-59FD-E0A2-0EE8320E3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3216" y="2516729"/>
            <a:ext cx="10062632" cy="546103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B3F5E284-57BC-8967-C72C-040C4EF8DE70}"/>
              </a:ext>
            </a:extLst>
          </p:cNvPr>
          <p:cNvSpPr/>
          <p:nvPr/>
        </p:nvSpPr>
        <p:spPr>
          <a:xfrm>
            <a:off x="13583216" y="8960882"/>
            <a:ext cx="10062632" cy="350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98F17690-F7EF-38B1-1033-4D5B6BFBEBBA}"/>
              </a:ext>
            </a:extLst>
          </p:cNvPr>
          <p:cNvSpPr txBox="1"/>
          <p:nvPr/>
        </p:nvSpPr>
        <p:spPr>
          <a:xfrm>
            <a:off x="14137753" y="9429556"/>
            <a:ext cx="9678216" cy="3539430"/>
          </a:xfrm>
          <a:prstGeom prst="rect">
            <a:avLst/>
          </a:prstGeom>
          <a:noFill/>
        </p:spPr>
        <p:txBody>
          <a:bodyPr wrap="square" numCol="2" rtlCol="0">
            <a:spAutoFit/>
          </a:bodyPr>
          <a:lstStyle/>
          <a:p>
            <a:r>
              <a:rPr lang="pt-BR" sz="2800" b="1">
                <a:solidFill>
                  <a:srgbClr val="000000"/>
                </a:solidFill>
                <a:latin typeface="Montserrat" pitchFamily="2" charset="0"/>
              </a:rPr>
              <a:t>Legenda: ​</a:t>
            </a:r>
          </a:p>
          <a:p>
            <a:pPr marL="571500" indent="-571500">
              <a:buFont typeface="Arial" panose="020B0604020202020204" pitchFamily="34" charset="0"/>
              <a:buChar char="•"/>
            </a:pPr>
            <a:r>
              <a:rPr lang="pt-BR" sz="2800">
                <a:solidFill>
                  <a:srgbClr val="000000"/>
                </a:solidFill>
                <a:latin typeface="Montserrat" pitchFamily="2" charset="0"/>
              </a:rPr>
              <a:t>PS - Periódico semestral;​</a:t>
            </a:r>
          </a:p>
          <a:p>
            <a:pPr marL="571500" indent="-571500">
              <a:buFont typeface="Arial" panose="020B0604020202020204" pitchFamily="34" charset="0"/>
              <a:buChar char="•"/>
            </a:pPr>
            <a:r>
              <a:rPr lang="pt-BR" sz="2800">
                <a:solidFill>
                  <a:srgbClr val="000000"/>
                </a:solidFill>
                <a:latin typeface="Montserrat" pitchFamily="2" charset="0"/>
              </a:rPr>
              <a:t>PA- Periódico anual; ​</a:t>
            </a:r>
          </a:p>
          <a:p>
            <a:pPr marL="571500" indent="-571500">
              <a:buFont typeface="Arial" panose="020B0604020202020204" pitchFamily="34" charset="0"/>
              <a:buChar char="•"/>
            </a:pPr>
            <a:r>
              <a:rPr lang="pt-BR" sz="2800">
                <a:solidFill>
                  <a:srgbClr val="000000"/>
                </a:solidFill>
                <a:latin typeface="Montserrat" pitchFamily="2" charset="0"/>
              </a:rPr>
              <a:t>PB- Periódico bienal;​</a:t>
            </a:r>
          </a:p>
          <a:p>
            <a:pPr marL="571500" indent="-571500">
              <a:buFont typeface="Arial" panose="020B0604020202020204" pitchFamily="34" charset="0"/>
              <a:buChar char="•"/>
            </a:pPr>
            <a:r>
              <a:rPr lang="pt-BR" sz="2800">
                <a:solidFill>
                  <a:srgbClr val="000000"/>
                </a:solidFill>
                <a:latin typeface="Montserrat" pitchFamily="2" charset="0"/>
              </a:rPr>
              <a:t>ADM- Admissional; ​</a:t>
            </a:r>
          </a:p>
          <a:p>
            <a:endParaRPr lang="pt-BR" sz="2800">
              <a:solidFill>
                <a:srgbClr val="000000"/>
              </a:solidFill>
              <a:latin typeface="Montserrat" pitchFamily="2" charset="0"/>
            </a:endParaRPr>
          </a:p>
          <a:p>
            <a:endParaRPr lang="pt-BR" sz="2800">
              <a:solidFill>
                <a:srgbClr val="000000"/>
              </a:solidFill>
              <a:latin typeface="Montserrat" pitchFamily="2" charset="0"/>
            </a:endParaRPr>
          </a:p>
          <a:p>
            <a:pPr marL="571500" indent="-571500">
              <a:buFont typeface="Arial" panose="020B0604020202020204" pitchFamily="34" charset="0"/>
              <a:buChar char="•"/>
            </a:pPr>
            <a:r>
              <a:rPr lang="pt-BR" sz="2800">
                <a:solidFill>
                  <a:srgbClr val="000000"/>
                </a:solidFill>
                <a:latin typeface="Montserrat" pitchFamily="2" charset="0"/>
              </a:rPr>
              <a:t>PER- Periódico; ​</a:t>
            </a:r>
          </a:p>
          <a:p>
            <a:pPr marL="571500" indent="-571500">
              <a:buFont typeface="Arial" panose="020B0604020202020204" pitchFamily="34" charset="0"/>
              <a:buChar char="•"/>
            </a:pPr>
            <a:r>
              <a:rPr lang="pt-BR" sz="2800">
                <a:solidFill>
                  <a:srgbClr val="000000"/>
                </a:solidFill>
                <a:latin typeface="Montserrat" pitchFamily="2" charset="0"/>
              </a:rPr>
              <a:t>RT- Retorno ao trabalho; ​</a:t>
            </a:r>
          </a:p>
          <a:p>
            <a:pPr marL="571500" indent="-571500">
              <a:buFont typeface="Arial" panose="020B0604020202020204" pitchFamily="34" charset="0"/>
              <a:buChar char="•"/>
            </a:pPr>
            <a:r>
              <a:rPr lang="pt-BR" sz="2800">
                <a:solidFill>
                  <a:srgbClr val="000000"/>
                </a:solidFill>
                <a:latin typeface="Montserrat" pitchFamily="2" charset="0"/>
              </a:rPr>
              <a:t>MD- Mudança de risco; ​</a:t>
            </a:r>
          </a:p>
          <a:p>
            <a:pPr marL="571500" indent="-571500">
              <a:buFont typeface="Arial" panose="020B0604020202020204" pitchFamily="34" charset="0"/>
              <a:buChar char="•"/>
            </a:pPr>
            <a:r>
              <a:rPr lang="pt-BR" sz="2800">
                <a:solidFill>
                  <a:srgbClr val="000000"/>
                </a:solidFill>
                <a:latin typeface="Montserrat" pitchFamily="2" charset="0"/>
              </a:rPr>
              <a:t>DEM- </a:t>
            </a:r>
            <a:r>
              <a:rPr lang="pt-BR" sz="2800" err="1">
                <a:solidFill>
                  <a:srgbClr val="000000"/>
                </a:solidFill>
                <a:latin typeface="Montserrat" pitchFamily="2" charset="0"/>
              </a:rPr>
              <a:t>Demissional</a:t>
            </a:r>
            <a:r>
              <a:rPr lang="pt-BR" sz="2800">
                <a:solidFill>
                  <a:srgbClr val="000000"/>
                </a:solidFill>
                <a:latin typeface="Montserrat" pitchFamily="2" charset="0"/>
              </a:rPr>
              <a:t>;</a:t>
            </a:r>
          </a:p>
        </p:txBody>
      </p:sp>
    </p:spTree>
    <p:extLst>
      <p:ext uri="{BB962C8B-B14F-4D97-AF65-F5344CB8AC3E}">
        <p14:creationId xmlns:p14="http://schemas.microsoft.com/office/powerpoint/2010/main" val="128545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A8594E3-359E-B704-B380-EDB4132E97B0}"/>
              </a:ext>
            </a:extLst>
          </p:cNvPr>
          <p:cNvSpPr/>
          <p:nvPr/>
        </p:nvSpPr>
        <p:spPr>
          <a:xfrm>
            <a:off x="0" y="0"/>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05232" y="1134066"/>
            <a:ext cx="9006005" cy="769441"/>
          </a:xfrm>
          <a:prstGeom prst="rect">
            <a:avLst/>
          </a:prstGeom>
          <a:noFill/>
        </p:spPr>
        <p:txBody>
          <a:bodyPr wrap="square" rtlCol="0">
            <a:spAutoFit/>
          </a:bodyPr>
          <a:lstStyle/>
          <a:p>
            <a:r>
              <a:rPr lang="pt-BR" sz="4400" b="1">
                <a:solidFill>
                  <a:schemeClr val="bg1"/>
                </a:solidFill>
                <a:latin typeface="Montserrat" pitchFamily="2" charset="0"/>
              </a:rPr>
              <a:t>CNH</a:t>
            </a:r>
            <a:r>
              <a:rPr lang="pt-BR" sz="4400" b="1">
                <a:solidFill>
                  <a:srgbClr val="000000"/>
                </a:solidFill>
                <a:latin typeface="Montserrat" pitchFamily="2" charset="0"/>
              </a:rPr>
              <a:t>​</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867490" y="233235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434464" y="2802140"/>
            <a:ext cx="7711319" cy="4924425"/>
          </a:xfrm>
          <a:prstGeom prst="rect">
            <a:avLst/>
          </a:prstGeom>
          <a:noFill/>
        </p:spPr>
        <p:txBody>
          <a:bodyPr wrap="square" rtlCol="0">
            <a:spAutoFit/>
          </a:bodyPr>
          <a:lstStyle/>
          <a:p>
            <a:r>
              <a:rPr lang="pt-BR" sz="3800" b="1">
                <a:solidFill>
                  <a:schemeClr val="bg1"/>
                </a:solidFill>
                <a:latin typeface="Montserrat" pitchFamily="2" charset="0"/>
              </a:rPr>
              <a:t>O que é este documento?</a:t>
            </a:r>
          </a:p>
          <a:p>
            <a:endParaRPr lang="pt-BR" b="1">
              <a:solidFill>
                <a:srgbClr val="000000"/>
              </a:solidFill>
              <a:latin typeface="Montserrat" pitchFamily="2" charset="0"/>
            </a:endParaRPr>
          </a:p>
          <a:p>
            <a:r>
              <a:rPr lang="pt-BR" sz="4000">
                <a:solidFill>
                  <a:schemeClr val="bg1"/>
                </a:solidFill>
                <a:latin typeface="Montserrat" pitchFamily="2" charset="0"/>
              </a:rPr>
              <a:t>CNH é a sigla para Carteira Nacional de Habilitação, também denominada carteira de habilitação, carteira de motorista ou carta de motorista</a:t>
            </a:r>
            <a:r>
              <a:rPr lang="pt-BR">
                <a:solidFill>
                  <a:schemeClr val="bg1"/>
                </a:solidFill>
                <a:latin typeface="Montserrat" pitchFamily="2" charset="0"/>
              </a:rPr>
              <a:t>​</a:t>
            </a:r>
          </a:p>
        </p:txBody>
      </p:sp>
      <p:sp>
        <p:nvSpPr>
          <p:cNvPr id="5" name="Retângulo: Cantos Arredondados 4">
            <a:extLst>
              <a:ext uri="{FF2B5EF4-FFF2-40B4-BE49-F238E27FC236}">
                <a16:creationId xmlns:a16="http://schemas.microsoft.com/office/drawing/2014/main" id="{65CDF48B-7D35-6846-D5BB-7AE8C31A17A4}"/>
              </a:ext>
            </a:extLst>
          </p:cNvPr>
          <p:cNvSpPr/>
          <p:nvPr/>
        </p:nvSpPr>
        <p:spPr>
          <a:xfrm>
            <a:off x="10352668" y="0"/>
            <a:ext cx="9293264"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7170" name="Picture 2">
            <a:extLst>
              <a:ext uri="{FF2B5EF4-FFF2-40B4-BE49-F238E27FC236}">
                <a16:creationId xmlns:a16="http://schemas.microsoft.com/office/drawing/2014/main" id="{2318C7C5-045F-0EE7-B66C-0EBCA1EC0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3239" y="1536383"/>
            <a:ext cx="11242087" cy="1064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8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A8594E3-359E-B704-B380-EDB4132E97B0}"/>
              </a:ext>
            </a:extLst>
          </p:cNvPr>
          <p:cNvSpPr/>
          <p:nvPr/>
        </p:nvSpPr>
        <p:spPr>
          <a:xfrm>
            <a:off x="-19050" y="0"/>
            <a:ext cx="11772321" cy="13764658"/>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642850" y="1174646"/>
            <a:ext cx="9006005" cy="769441"/>
          </a:xfrm>
          <a:prstGeom prst="rect">
            <a:avLst/>
          </a:prstGeom>
          <a:noFill/>
        </p:spPr>
        <p:txBody>
          <a:bodyPr wrap="square" rtlCol="0">
            <a:spAutoFit/>
          </a:bodyPr>
          <a:lstStyle/>
          <a:p>
            <a:r>
              <a:rPr lang="pt-BR" sz="4400" b="1">
                <a:solidFill>
                  <a:schemeClr val="bg1"/>
                </a:solidFill>
                <a:latin typeface="Montserrat" pitchFamily="2" charset="0"/>
              </a:rPr>
              <a:t>CNH</a:t>
            </a:r>
            <a:r>
              <a:rPr lang="pt-BR" sz="4400" b="1">
                <a:solidFill>
                  <a:srgbClr val="000000"/>
                </a:solidFill>
                <a:latin typeface="Montserrat" pitchFamily="2" charset="0"/>
              </a:rPr>
              <a:t>​</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048805" y="2059992"/>
            <a:ext cx="2301735" cy="133434"/>
          </a:xfrm>
          <a:prstGeom prst="rect">
            <a:avLst/>
          </a:prstGeom>
        </p:spPr>
      </p:pic>
      <p:sp>
        <p:nvSpPr>
          <p:cNvPr id="5" name="Retângulo: Cantos Arredondados 4">
            <a:extLst>
              <a:ext uri="{FF2B5EF4-FFF2-40B4-BE49-F238E27FC236}">
                <a16:creationId xmlns:a16="http://schemas.microsoft.com/office/drawing/2014/main" id="{65CDF48B-7D35-6846-D5BB-7AE8C31A17A4}"/>
              </a:ext>
            </a:extLst>
          </p:cNvPr>
          <p:cNvSpPr/>
          <p:nvPr/>
        </p:nvSpPr>
        <p:spPr>
          <a:xfrm>
            <a:off x="9252345" y="-20126"/>
            <a:ext cx="9496241" cy="137646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bg1"/>
                </a:solidFill>
              </a:rPr>
              <a:t>N</a:t>
            </a:r>
          </a:p>
        </p:txBody>
      </p:sp>
      <p:sp>
        <p:nvSpPr>
          <p:cNvPr id="6" name="CaixaDeTexto 5">
            <a:extLst>
              <a:ext uri="{FF2B5EF4-FFF2-40B4-BE49-F238E27FC236}">
                <a16:creationId xmlns:a16="http://schemas.microsoft.com/office/drawing/2014/main" id="{9B23520F-53E1-09D1-9748-1DA3238EB7E1}"/>
              </a:ext>
            </a:extLst>
          </p:cNvPr>
          <p:cNvSpPr txBox="1"/>
          <p:nvPr/>
        </p:nvSpPr>
        <p:spPr>
          <a:xfrm>
            <a:off x="312114" y="2228454"/>
            <a:ext cx="8536546" cy="4678204"/>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dirty="0"/>
          </a:p>
          <a:p>
            <a:endParaRPr lang="pt-BR" b="1" dirty="0">
              <a:solidFill>
                <a:schemeClr val="bg1"/>
              </a:solidFill>
              <a:latin typeface="Montserrat" pitchFamily="2" charset="0"/>
            </a:endParaRPr>
          </a:p>
          <a:p>
            <a:pPr marL="571500" indent="-571500">
              <a:buFont typeface="Arial" panose="020B0604020202020204" pitchFamily="34" charset="0"/>
              <a:buChar char="•"/>
            </a:pPr>
            <a:r>
              <a:rPr lang="pt-BR" sz="3600" dirty="0">
                <a:solidFill>
                  <a:schemeClr val="bg1"/>
                </a:solidFill>
                <a:latin typeface="Montserrat"/>
              </a:rPr>
              <a:t>Nome do funcionário​</a:t>
            </a:r>
          </a:p>
          <a:p>
            <a:pPr marL="571500" indent="-571500">
              <a:buFont typeface="Arial" panose="020B0604020202020204" pitchFamily="34" charset="0"/>
              <a:buChar char="•"/>
            </a:pPr>
            <a:r>
              <a:rPr lang="pt-BR" sz="3600" dirty="0">
                <a:solidFill>
                  <a:schemeClr val="bg1"/>
                </a:solidFill>
                <a:latin typeface="Montserrat"/>
              </a:rPr>
              <a:t>Dados pessoais​</a:t>
            </a:r>
          </a:p>
          <a:p>
            <a:pPr marL="571500" indent="-571500">
              <a:buFont typeface="Arial" panose="020B0604020202020204" pitchFamily="34" charset="0"/>
              <a:buChar char="•"/>
            </a:pPr>
            <a:r>
              <a:rPr lang="pt-BR" sz="3600" dirty="0">
                <a:solidFill>
                  <a:schemeClr val="bg1"/>
                </a:solidFill>
                <a:latin typeface="Montserrat"/>
              </a:rPr>
              <a:t>Data de validade​</a:t>
            </a:r>
          </a:p>
          <a:p>
            <a:pPr marL="571500" indent="-571500">
              <a:buFont typeface="Arial" panose="020B0604020202020204" pitchFamily="34" charset="0"/>
              <a:buChar char="•"/>
            </a:pPr>
            <a:r>
              <a:rPr lang="pt-BR" sz="3600" dirty="0">
                <a:solidFill>
                  <a:schemeClr val="bg1"/>
                </a:solidFill>
                <a:latin typeface="Montserrat"/>
              </a:rPr>
              <a:t>Assinatura do funcionário​</a:t>
            </a:r>
          </a:p>
          <a:p>
            <a:pPr marL="571500" indent="-571500">
              <a:buFont typeface="Arial" panose="020B0604020202020204" pitchFamily="34" charset="0"/>
              <a:buChar char="•"/>
            </a:pPr>
            <a:r>
              <a:rPr lang="pt-BR" sz="3600" dirty="0">
                <a:solidFill>
                  <a:schemeClr val="bg1"/>
                </a:solidFill>
                <a:latin typeface="Montserrat"/>
              </a:rPr>
              <a:t>Número de registro da CNH. </a:t>
            </a:r>
          </a:p>
          <a:p>
            <a:pPr marL="571500" indent="-571500">
              <a:buFont typeface="Arial" panose="020B0604020202020204" pitchFamily="34" charset="0"/>
              <a:buChar char="•"/>
            </a:pPr>
            <a:endParaRPr lang="pt-BR" sz="3600" dirty="0">
              <a:solidFill>
                <a:schemeClr val="bg1"/>
              </a:solidFill>
              <a:latin typeface="Montserrat" pitchFamily="2" charset="0"/>
            </a:endParaRPr>
          </a:p>
          <a:p>
            <a:endParaRPr lang="pt-BR" sz="3600" dirty="0">
              <a:solidFill>
                <a:schemeClr val="bg1"/>
              </a:solidFill>
              <a:latin typeface="Montserrat" pitchFamily="2" charset="0"/>
            </a:endParaRPr>
          </a:p>
        </p:txBody>
      </p:sp>
      <p:pic>
        <p:nvPicPr>
          <p:cNvPr id="8" name="Picture 2">
            <a:extLst>
              <a:ext uri="{FF2B5EF4-FFF2-40B4-BE49-F238E27FC236}">
                <a16:creationId xmlns:a16="http://schemas.microsoft.com/office/drawing/2014/main" id="{53BE21FB-283E-5AF9-5058-F7D915BFB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4311" y="1781158"/>
            <a:ext cx="7092911" cy="93327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Angulado 8">
            <a:extLst>
              <a:ext uri="{FF2B5EF4-FFF2-40B4-BE49-F238E27FC236}">
                <a16:creationId xmlns:a16="http://schemas.microsoft.com/office/drawing/2014/main" id="{71313D25-DFFE-B20C-75A0-831D9555D04D}"/>
              </a:ext>
            </a:extLst>
          </p:cNvPr>
          <p:cNvCxnSpPr>
            <a:cxnSpLocks/>
          </p:cNvCxnSpPr>
          <p:nvPr/>
        </p:nvCxnSpPr>
        <p:spPr>
          <a:xfrm rot="10800000" flipV="1">
            <a:off x="12355036" y="3399126"/>
            <a:ext cx="1865120" cy="1215403"/>
          </a:xfrm>
          <a:prstGeom prst="bentConnector3">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sp>
        <p:nvSpPr>
          <p:cNvPr id="11" name="Retângulo: Cantos Arredondados 10">
            <a:extLst>
              <a:ext uri="{FF2B5EF4-FFF2-40B4-BE49-F238E27FC236}">
                <a16:creationId xmlns:a16="http://schemas.microsoft.com/office/drawing/2014/main" id="{6766974D-AC9B-CA58-F9F5-3AF05B206449}"/>
              </a:ext>
            </a:extLst>
          </p:cNvPr>
          <p:cNvSpPr/>
          <p:nvPr/>
        </p:nvSpPr>
        <p:spPr>
          <a:xfrm>
            <a:off x="16612587" y="3607129"/>
            <a:ext cx="3525481" cy="2432163"/>
          </a:xfrm>
          <a:prstGeom prst="roundRect">
            <a:avLst/>
          </a:prstGeom>
          <a:noFill/>
          <a:ln w="76200">
            <a:solidFill>
              <a:srgbClr val="01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Angulado 11">
            <a:extLst>
              <a:ext uri="{FF2B5EF4-FFF2-40B4-BE49-F238E27FC236}">
                <a16:creationId xmlns:a16="http://schemas.microsoft.com/office/drawing/2014/main" id="{4C2226D6-0386-BEE7-559D-13F1BC00F526}"/>
              </a:ext>
            </a:extLst>
          </p:cNvPr>
          <p:cNvCxnSpPr>
            <a:cxnSpLocks/>
          </p:cNvCxnSpPr>
          <p:nvPr/>
        </p:nvCxnSpPr>
        <p:spPr>
          <a:xfrm>
            <a:off x="20138068" y="4823211"/>
            <a:ext cx="1096749" cy="846634"/>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a:extLst>
              <a:ext uri="{FF2B5EF4-FFF2-40B4-BE49-F238E27FC236}">
                <a16:creationId xmlns:a16="http://schemas.microsoft.com/office/drawing/2014/main" id="{E99E1DE6-56B9-E111-9975-C41900339D70}"/>
              </a:ext>
            </a:extLst>
          </p:cNvPr>
          <p:cNvCxnSpPr>
            <a:cxnSpLocks/>
          </p:cNvCxnSpPr>
          <p:nvPr/>
        </p:nvCxnSpPr>
        <p:spPr>
          <a:xfrm>
            <a:off x="17980875" y="6844840"/>
            <a:ext cx="2705567" cy="1430450"/>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9EC0F42E-47AD-90DB-8852-2CA80E8BB262}"/>
              </a:ext>
            </a:extLst>
          </p:cNvPr>
          <p:cNvCxnSpPr>
            <a:cxnSpLocks/>
          </p:cNvCxnSpPr>
          <p:nvPr/>
        </p:nvCxnSpPr>
        <p:spPr>
          <a:xfrm flipH="1">
            <a:off x="12503892" y="8315785"/>
            <a:ext cx="1716264" cy="0"/>
          </a:xfrm>
          <a:prstGeom prst="straightConnector1">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sp>
        <p:nvSpPr>
          <p:cNvPr id="21" name="Retângulo: Cantos Arredondados 20">
            <a:extLst>
              <a:ext uri="{FF2B5EF4-FFF2-40B4-BE49-F238E27FC236}">
                <a16:creationId xmlns:a16="http://schemas.microsoft.com/office/drawing/2014/main" id="{82183AF7-920A-95E2-9554-09F69C3C12D3}"/>
              </a:ext>
            </a:extLst>
          </p:cNvPr>
          <p:cNvSpPr/>
          <p:nvPr/>
        </p:nvSpPr>
        <p:spPr>
          <a:xfrm>
            <a:off x="14220156" y="7202004"/>
            <a:ext cx="5715002" cy="2048322"/>
          </a:xfrm>
          <a:prstGeom prst="roundRect">
            <a:avLst/>
          </a:prstGeom>
          <a:noFill/>
          <a:ln w="76200">
            <a:solidFill>
              <a:srgbClr val="01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Angulado 23">
            <a:extLst>
              <a:ext uri="{FF2B5EF4-FFF2-40B4-BE49-F238E27FC236}">
                <a16:creationId xmlns:a16="http://schemas.microsoft.com/office/drawing/2014/main" id="{E95E7700-F96F-D9DD-1C52-7627C2FE6FD0}"/>
              </a:ext>
            </a:extLst>
          </p:cNvPr>
          <p:cNvCxnSpPr>
            <a:cxnSpLocks/>
          </p:cNvCxnSpPr>
          <p:nvPr/>
        </p:nvCxnSpPr>
        <p:spPr>
          <a:xfrm>
            <a:off x="18375327" y="9593775"/>
            <a:ext cx="2705567" cy="1430450"/>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7A7B70C5-BE3F-A907-17EA-FEE05A29616B}"/>
              </a:ext>
            </a:extLst>
          </p:cNvPr>
          <p:cNvSpPr txBox="1"/>
          <p:nvPr/>
        </p:nvSpPr>
        <p:spPr>
          <a:xfrm>
            <a:off x="9453643" y="3949489"/>
            <a:ext cx="3103883" cy="1200329"/>
          </a:xfrm>
          <a:prstGeom prst="rect">
            <a:avLst/>
          </a:prstGeom>
          <a:noFill/>
        </p:spPr>
        <p:txBody>
          <a:bodyPr wrap="square">
            <a:spAutoFit/>
          </a:bodyPr>
          <a:lstStyle/>
          <a:p>
            <a:pPr algn="ctr"/>
            <a:r>
              <a:rPr lang="pt-BR" sz="3600">
                <a:solidFill>
                  <a:srgbClr val="111111"/>
                </a:solidFill>
                <a:latin typeface="Montserrat" pitchFamily="2" charset="0"/>
              </a:rPr>
              <a:t>Nome do</a:t>
            </a:r>
          </a:p>
          <a:p>
            <a:pPr algn="ctr"/>
            <a:r>
              <a:rPr lang="pt-BR" sz="3600">
                <a:solidFill>
                  <a:srgbClr val="111111"/>
                </a:solidFill>
                <a:latin typeface="Montserrat" pitchFamily="2" charset="0"/>
              </a:rPr>
              <a:t>funcionário​</a:t>
            </a:r>
          </a:p>
        </p:txBody>
      </p:sp>
      <p:sp>
        <p:nvSpPr>
          <p:cNvPr id="26" name="CaixaDeTexto 25">
            <a:extLst>
              <a:ext uri="{FF2B5EF4-FFF2-40B4-BE49-F238E27FC236}">
                <a16:creationId xmlns:a16="http://schemas.microsoft.com/office/drawing/2014/main" id="{939E74BD-0A2D-F3D5-4C40-F0358DAE20A0}"/>
              </a:ext>
            </a:extLst>
          </p:cNvPr>
          <p:cNvSpPr txBox="1"/>
          <p:nvPr/>
        </p:nvSpPr>
        <p:spPr>
          <a:xfrm>
            <a:off x="20286576" y="7774521"/>
            <a:ext cx="3103883" cy="1077218"/>
          </a:xfrm>
          <a:prstGeom prst="rect">
            <a:avLst/>
          </a:prstGeom>
          <a:noFill/>
        </p:spPr>
        <p:txBody>
          <a:bodyPr wrap="square">
            <a:spAutoFit/>
          </a:bodyPr>
          <a:lstStyle/>
          <a:p>
            <a:pPr algn="ctr"/>
            <a:r>
              <a:rPr lang="pt-BR" sz="3200">
                <a:solidFill>
                  <a:srgbClr val="111111"/>
                </a:solidFill>
                <a:latin typeface="Montserrat" pitchFamily="2" charset="0"/>
              </a:rPr>
              <a:t>Data de validade​</a:t>
            </a:r>
          </a:p>
        </p:txBody>
      </p:sp>
      <p:sp>
        <p:nvSpPr>
          <p:cNvPr id="27" name="CaixaDeTexto 26">
            <a:extLst>
              <a:ext uri="{FF2B5EF4-FFF2-40B4-BE49-F238E27FC236}">
                <a16:creationId xmlns:a16="http://schemas.microsoft.com/office/drawing/2014/main" id="{9BE3B205-4AD4-FAAD-AA37-C106F8FF53C1}"/>
              </a:ext>
            </a:extLst>
          </p:cNvPr>
          <p:cNvSpPr txBox="1"/>
          <p:nvPr/>
        </p:nvSpPr>
        <p:spPr>
          <a:xfrm>
            <a:off x="9416001" y="7639218"/>
            <a:ext cx="3197062" cy="2677656"/>
          </a:xfrm>
          <a:prstGeom prst="rect">
            <a:avLst/>
          </a:prstGeom>
          <a:noFill/>
        </p:spPr>
        <p:txBody>
          <a:bodyPr wrap="square">
            <a:spAutoFit/>
          </a:bodyPr>
          <a:lstStyle/>
          <a:p>
            <a:pPr algn="ctr"/>
            <a:r>
              <a:rPr lang="pt-BR" sz="2800">
                <a:solidFill>
                  <a:srgbClr val="111111"/>
                </a:solidFill>
                <a:latin typeface="Montserrat" pitchFamily="2" charset="0"/>
              </a:rPr>
              <a:t>A Obs. (EAR (Exerce Atividade Remunerada) emitido pelo DETRAN​</a:t>
            </a:r>
          </a:p>
        </p:txBody>
      </p:sp>
      <p:sp>
        <p:nvSpPr>
          <p:cNvPr id="28" name="CaixaDeTexto 27">
            <a:extLst>
              <a:ext uri="{FF2B5EF4-FFF2-40B4-BE49-F238E27FC236}">
                <a16:creationId xmlns:a16="http://schemas.microsoft.com/office/drawing/2014/main" id="{EFCB0FDD-47F1-C3EA-2694-194CFCB52FEE}"/>
              </a:ext>
            </a:extLst>
          </p:cNvPr>
          <p:cNvSpPr txBox="1"/>
          <p:nvPr/>
        </p:nvSpPr>
        <p:spPr>
          <a:xfrm>
            <a:off x="21080894" y="10485616"/>
            <a:ext cx="3103883" cy="1077218"/>
          </a:xfrm>
          <a:prstGeom prst="rect">
            <a:avLst/>
          </a:prstGeom>
          <a:noFill/>
        </p:spPr>
        <p:txBody>
          <a:bodyPr wrap="square">
            <a:spAutoFit/>
          </a:bodyPr>
          <a:lstStyle/>
          <a:p>
            <a:pPr algn="ctr"/>
            <a:r>
              <a:rPr lang="pt-BR" sz="3200">
                <a:solidFill>
                  <a:srgbClr val="111111"/>
                </a:solidFill>
                <a:latin typeface="Montserrat" pitchFamily="2" charset="0"/>
              </a:rPr>
              <a:t>Assinatura do funcionário​</a:t>
            </a:r>
          </a:p>
        </p:txBody>
      </p:sp>
      <p:sp>
        <p:nvSpPr>
          <p:cNvPr id="29" name="CaixaDeTexto 28">
            <a:extLst>
              <a:ext uri="{FF2B5EF4-FFF2-40B4-BE49-F238E27FC236}">
                <a16:creationId xmlns:a16="http://schemas.microsoft.com/office/drawing/2014/main" id="{2ADD86F8-3BB7-93FD-D484-DFC46FD79851}"/>
              </a:ext>
            </a:extLst>
          </p:cNvPr>
          <p:cNvSpPr txBox="1"/>
          <p:nvPr/>
        </p:nvSpPr>
        <p:spPr>
          <a:xfrm>
            <a:off x="20636888" y="5180124"/>
            <a:ext cx="3103883" cy="1077218"/>
          </a:xfrm>
          <a:prstGeom prst="rect">
            <a:avLst/>
          </a:prstGeom>
          <a:noFill/>
        </p:spPr>
        <p:txBody>
          <a:bodyPr wrap="square">
            <a:spAutoFit/>
          </a:bodyPr>
          <a:lstStyle/>
          <a:p>
            <a:pPr algn="ctr"/>
            <a:r>
              <a:rPr lang="pt-BR" sz="3200">
                <a:solidFill>
                  <a:srgbClr val="111111"/>
                </a:solidFill>
                <a:latin typeface="Montserrat" pitchFamily="2" charset="0"/>
              </a:rPr>
              <a:t>Dados pessoais​</a:t>
            </a:r>
          </a:p>
        </p:txBody>
      </p:sp>
      <p:sp>
        <p:nvSpPr>
          <p:cNvPr id="17" name="CaixaDeTexto 16">
            <a:extLst>
              <a:ext uri="{FF2B5EF4-FFF2-40B4-BE49-F238E27FC236}">
                <a16:creationId xmlns:a16="http://schemas.microsoft.com/office/drawing/2014/main" id="{94DBDE17-5E46-B1B5-169C-DFE564474F0D}"/>
              </a:ext>
            </a:extLst>
          </p:cNvPr>
          <p:cNvSpPr txBox="1"/>
          <p:nvPr/>
        </p:nvSpPr>
        <p:spPr>
          <a:xfrm>
            <a:off x="9248629" y="5834486"/>
            <a:ext cx="4073648" cy="584775"/>
          </a:xfrm>
          <a:prstGeom prst="rect">
            <a:avLst/>
          </a:prstGeom>
          <a:noFill/>
        </p:spPr>
        <p:txBody>
          <a:bodyPr wrap="square" rtlCol="0">
            <a:spAutoFit/>
          </a:bodyPr>
          <a:lstStyle/>
          <a:p>
            <a:r>
              <a:rPr lang="pt-BR" sz="3200"/>
              <a:t>NUMERO DE REGISTRO </a:t>
            </a:r>
          </a:p>
        </p:txBody>
      </p:sp>
      <p:cxnSp>
        <p:nvCxnSpPr>
          <p:cNvPr id="20" name="Conector: Angulado 19">
            <a:extLst>
              <a:ext uri="{FF2B5EF4-FFF2-40B4-BE49-F238E27FC236}">
                <a16:creationId xmlns:a16="http://schemas.microsoft.com/office/drawing/2014/main" id="{9E7AA95B-EF1D-A85A-39AB-B145FCAB0FB1}"/>
              </a:ext>
            </a:extLst>
          </p:cNvPr>
          <p:cNvCxnSpPr/>
          <p:nvPr/>
        </p:nvCxnSpPr>
        <p:spPr>
          <a:xfrm>
            <a:off x="12591762" y="6441065"/>
            <a:ext cx="1594458" cy="445466"/>
          </a:xfrm>
          <a:prstGeom prst="bentConnector3">
            <a:avLst/>
          </a:prstGeom>
          <a:ln w="76200">
            <a:solidFill>
              <a:srgbClr val="111111"/>
            </a:solidFill>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31D794FC-9218-63CC-9219-C160A978691F}"/>
              </a:ext>
            </a:extLst>
          </p:cNvPr>
          <p:cNvSpPr txBox="1"/>
          <p:nvPr/>
        </p:nvSpPr>
        <p:spPr>
          <a:xfrm>
            <a:off x="308272" y="6441920"/>
            <a:ext cx="8367398"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dirty="0">
                <a:solidFill>
                  <a:srgbClr val="FF0000"/>
                </a:solidFill>
                <a:ea typeface="Calibri"/>
                <a:cs typeface="Calibri"/>
              </a:rPr>
              <a:t>Observação: </a:t>
            </a:r>
            <a:r>
              <a:rPr lang="pt-BR" sz="3600" b="1" dirty="0">
                <a:solidFill>
                  <a:srgbClr val="FFFFFF"/>
                </a:solidFill>
                <a:ea typeface="Calibri"/>
                <a:cs typeface="Calibri"/>
              </a:rPr>
              <a:t>Em Casos de CNH com categorias divergentes da solicitada:</a:t>
            </a:r>
            <a:endParaRPr lang="pt-BR" sz="3600" dirty="0">
              <a:ea typeface="Calibri"/>
              <a:cs typeface="Calibri"/>
            </a:endParaRPr>
          </a:p>
          <a:p>
            <a:pPr marL="285750" indent="-285750">
              <a:buFont typeface="Arial,Sans-Serif"/>
              <a:buChar char="•"/>
            </a:pPr>
            <a:r>
              <a:rPr lang="pt-BR" sz="3600" b="1" dirty="0">
                <a:solidFill>
                  <a:srgbClr val="FFFFFF"/>
                </a:solidFill>
                <a:ea typeface="Calibri"/>
                <a:cs typeface="Calibri"/>
              </a:rPr>
              <a:t>CNH anexada com categoria abaixo da solicitada para o modal:</a:t>
            </a:r>
            <a:endParaRPr lang="pt-BR" sz="3600" dirty="0">
              <a:ea typeface="Calibri"/>
              <a:cs typeface="Calibri"/>
            </a:endParaRPr>
          </a:p>
          <a:p>
            <a:pPr marL="742950" lvl="1" indent="-285750">
              <a:buFont typeface="Arial,Sans-Serif"/>
              <a:buChar char="•"/>
            </a:pPr>
            <a:r>
              <a:rPr lang="pt-BR" sz="3600" b="1" dirty="0">
                <a:solidFill>
                  <a:srgbClr val="FF0000"/>
                </a:solidFill>
                <a:ea typeface="Calibri"/>
                <a:cs typeface="Calibri"/>
              </a:rPr>
              <a:t>Exemplo:</a:t>
            </a:r>
            <a:r>
              <a:rPr lang="pt-BR" sz="3600" b="1" dirty="0">
                <a:solidFill>
                  <a:srgbClr val="FFFFFF"/>
                </a:solidFill>
                <a:ea typeface="Calibri"/>
                <a:cs typeface="Calibri"/>
              </a:rPr>
              <a:t> CNH Modal CAT E, anexaram CNH CAT D.</a:t>
            </a:r>
            <a:endParaRPr lang="pt-BR" sz="3600" dirty="0">
              <a:ea typeface="Calibri"/>
              <a:cs typeface="Calibri"/>
            </a:endParaRPr>
          </a:p>
          <a:p>
            <a:pPr marL="742950" lvl="1" indent="-285750">
              <a:buFont typeface="Arial,Sans-Serif"/>
              <a:buChar char="•"/>
            </a:pPr>
            <a:r>
              <a:rPr lang="pt-BR" sz="3600" b="1" dirty="0">
                <a:solidFill>
                  <a:srgbClr val="FFFFFF"/>
                </a:solidFill>
                <a:ea typeface="Calibri"/>
                <a:cs typeface="Calibri"/>
              </a:rPr>
              <a:t>Ação: Recusa direta.</a:t>
            </a:r>
            <a:endParaRPr lang="pt-BR" sz="3600" dirty="0">
              <a:ea typeface="Calibri"/>
              <a:cs typeface="Calibri"/>
            </a:endParaRPr>
          </a:p>
          <a:p>
            <a:pPr marL="285750" indent="-285750">
              <a:buFont typeface="Arial,Sans-Serif"/>
              <a:buChar char="•"/>
            </a:pPr>
            <a:r>
              <a:rPr lang="pt-BR" sz="3600" b="1" dirty="0">
                <a:solidFill>
                  <a:srgbClr val="FFFFFF"/>
                </a:solidFill>
                <a:ea typeface="Calibri"/>
                <a:cs typeface="Calibri"/>
              </a:rPr>
              <a:t>CNH anexada com categoria acima da solicitada para o modal:</a:t>
            </a:r>
            <a:endParaRPr lang="pt-BR" sz="3600" dirty="0">
              <a:ea typeface="Calibri"/>
              <a:cs typeface="Calibri"/>
            </a:endParaRPr>
          </a:p>
          <a:p>
            <a:pPr marL="742950" lvl="1" indent="-285750">
              <a:buFont typeface="Arial,Sans-Serif"/>
              <a:buChar char="•"/>
            </a:pPr>
            <a:r>
              <a:rPr lang="pt-BR" sz="3600" b="1" dirty="0">
                <a:solidFill>
                  <a:srgbClr val="FF0000"/>
                </a:solidFill>
                <a:ea typeface="Calibri"/>
                <a:cs typeface="Calibri"/>
              </a:rPr>
              <a:t>Exemplo:</a:t>
            </a:r>
            <a:r>
              <a:rPr lang="pt-BR" sz="3600" b="1" dirty="0">
                <a:solidFill>
                  <a:srgbClr val="FFFFFF"/>
                </a:solidFill>
                <a:ea typeface="Calibri"/>
                <a:cs typeface="Calibri"/>
              </a:rPr>
              <a:t> CNH Modal CAT B, anexaram CNH CAT E.</a:t>
            </a:r>
            <a:endParaRPr lang="pt-BR" sz="3600" dirty="0">
              <a:ea typeface="Calibri"/>
              <a:cs typeface="Calibri"/>
            </a:endParaRPr>
          </a:p>
          <a:p>
            <a:pPr marL="742950" lvl="1" indent="-285750">
              <a:buFont typeface="Arial,Sans-Serif"/>
              <a:buChar char="•"/>
            </a:pPr>
            <a:r>
              <a:rPr lang="pt-BR" sz="3600" b="1" dirty="0">
                <a:solidFill>
                  <a:srgbClr val="FFFFFF"/>
                </a:solidFill>
                <a:ea typeface="Calibri"/>
                <a:cs typeface="Calibri"/>
              </a:rPr>
              <a:t>Ação: Poderá ser aceita.</a:t>
            </a:r>
            <a:endParaRPr lang="pt-BR" dirty="0"/>
          </a:p>
        </p:txBody>
      </p:sp>
    </p:spTree>
    <p:extLst>
      <p:ext uri="{BB962C8B-B14F-4D97-AF65-F5344CB8AC3E}">
        <p14:creationId xmlns:p14="http://schemas.microsoft.com/office/powerpoint/2010/main" val="87652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A8594E3-359E-B704-B380-EDB4132E97B0}"/>
              </a:ext>
            </a:extLst>
          </p:cNvPr>
          <p:cNvSpPr/>
          <p:nvPr/>
        </p:nvSpPr>
        <p:spPr>
          <a:xfrm>
            <a:off x="-48329" y="0"/>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447638" y="216755"/>
            <a:ext cx="9006005" cy="769441"/>
          </a:xfrm>
          <a:prstGeom prst="rect">
            <a:avLst/>
          </a:prstGeom>
          <a:noFill/>
        </p:spPr>
        <p:txBody>
          <a:bodyPr wrap="square" rtlCol="0">
            <a:spAutoFit/>
          </a:bodyPr>
          <a:lstStyle/>
          <a:p>
            <a:r>
              <a:rPr lang="pt-BR" sz="4400" b="1">
                <a:solidFill>
                  <a:schemeClr val="bg1"/>
                </a:solidFill>
                <a:latin typeface="Montserrat" pitchFamily="2" charset="0"/>
              </a:rPr>
              <a:t>CNH</a:t>
            </a:r>
            <a:r>
              <a:rPr lang="pt-BR" sz="4400" b="1">
                <a:solidFill>
                  <a:srgbClr val="000000"/>
                </a:solidFill>
                <a:latin typeface="Montserrat" pitchFamily="2" charset="0"/>
              </a:rPr>
              <a:t>​ </a:t>
            </a:r>
            <a:r>
              <a:rPr lang="pt-BR" sz="4400" b="1">
                <a:solidFill>
                  <a:schemeClr val="bg1"/>
                </a:solidFill>
                <a:latin typeface="Montserrat" pitchFamily="2" charset="0"/>
              </a:rPr>
              <a:t>/ EAR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013019" y="1202951"/>
            <a:ext cx="2301735" cy="133434"/>
          </a:xfrm>
          <a:prstGeom prst="rect">
            <a:avLst/>
          </a:prstGeom>
        </p:spPr>
      </p:pic>
      <p:sp>
        <p:nvSpPr>
          <p:cNvPr id="5" name="Retângulo: Cantos Arredondados 4">
            <a:extLst>
              <a:ext uri="{FF2B5EF4-FFF2-40B4-BE49-F238E27FC236}">
                <a16:creationId xmlns:a16="http://schemas.microsoft.com/office/drawing/2014/main" id="{65CDF48B-7D35-6846-D5BB-7AE8C31A17A4}"/>
              </a:ext>
            </a:extLst>
          </p:cNvPr>
          <p:cNvSpPr/>
          <p:nvPr/>
        </p:nvSpPr>
        <p:spPr>
          <a:xfrm>
            <a:off x="8929391" y="0"/>
            <a:ext cx="10037696"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CaixaDeTexto 5">
            <a:extLst>
              <a:ext uri="{FF2B5EF4-FFF2-40B4-BE49-F238E27FC236}">
                <a16:creationId xmlns:a16="http://schemas.microsoft.com/office/drawing/2014/main" id="{9B23520F-53E1-09D1-9748-1DA3238EB7E1}"/>
              </a:ext>
            </a:extLst>
          </p:cNvPr>
          <p:cNvSpPr txBox="1"/>
          <p:nvPr/>
        </p:nvSpPr>
        <p:spPr>
          <a:xfrm>
            <a:off x="221673" y="1757569"/>
            <a:ext cx="7610014" cy="3970318"/>
          </a:xfrm>
          <a:prstGeom prst="rect">
            <a:avLst/>
          </a:prstGeom>
          <a:noFill/>
        </p:spPr>
        <p:txBody>
          <a:bodyPr wrap="square" rtlCol="0">
            <a:spAutoFit/>
          </a:bodyPr>
          <a:lstStyle/>
          <a:p>
            <a:r>
              <a:rPr lang="pt-BR" sz="3600" b="1">
                <a:solidFill>
                  <a:schemeClr val="bg1"/>
                </a:solidFill>
                <a:effectLst/>
              </a:rPr>
              <a:t>A obrigatoriedade da CNH EAR foi estabelecida pela Lei nº 12.619/2012, conhecida como </a:t>
            </a:r>
            <a:r>
              <a:rPr lang="pt-BR" sz="3600" b="1">
                <a:solidFill>
                  <a:schemeClr val="bg1"/>
                </a:solidFill>
                <a:effectLst/>
                <a:hlinkClick r:id="rId3" tooltip="https://doutormultas.com.br/lei-do-motorista/">
                  <a:extLst>
                    <a:ext uri="{A12FA001-AC4F-418D-AE19-62706E023703}">
                      <ahyp:hlinkClr xmlns:ahyp="http://schemas.microsoft.com/office/drawing/2018/hyperlinkcolor" val="tx"/>
                    </a:ext>
                  </a:extLst>
                </a:hlinkClick>
              </a:rPr>
              <a:t>Lei do Motorista</a:t>
            </a:r>
            <a:r>
              <a:rPr lang="pt-BR" sz="3600" b="1">
                <a:solidFill>
                  <a:schemeClr val="bg1"/>
                </a:solidFill>
                <a:effectLst/>
              </a:rPr>
              <a:t> Profissional, que regulamenta o exercício da profissão de motorista profissional no Brasil.</a:t>
            </a:r>
          </a:p>
          <a:p>
            <a:pPr rtl="0"/>
            <a:endParaRPr lang="pt-BR" sz="3600">
              <a:solidFill>
                <a:schemeClr val="bg1"/>
              </a:solidFill>
              <a:effectLst/>
            </a:endParaRPr>
          </a:p>
        </p:txBody>
      </p:sp>
      <p:pic>
        <p:nvPicPr>
          <p:cNvPr id="8" name="Picture 2">
            <a:extLst>
              <a:ext uri="{FF2B5EF4-FFF2-40B4-BE49-F238E27FC236}">
                <a16:creationId xmlns:a16="http://schemas.microsoft.com/office/drawing/2014/main" id="{53BE21FB-283E-5AF9-5058-F7D915BFB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2137" y="2231074"/>
            <a:ext cx="7092911" cy="93327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Angulado 8">
            <a:extLst>
              <a:ext uri="{FF2B5EF4-FFF2-40B4-BE49-F238E27FC236}">
                <a16:creationId xmlns:a16="http://schemas.microsoft.com/office/drawing/2014/main" id="{71313D25-DFFE-B20C-75A0-831D9555D04D}"/>
              </a:ext>
            </a:extLst>
          </p:cNvPr>
          <p:cNvCxnSpPr>
            <a:cxnSpLocks/>
          </p:cNvCxnSpPr>
          <p:nvPr/>
        </p:nvCxnSpPr>
        <p:spPr>
          <a:xfrm rot="10800000" flipV="1">
            <a:off x="12355036" y="3399126"/>
            <a:ext cx="1865120" cy="1215403"/>
          </a:xfrm>
          <a:prstGeom prst="bentConnector3">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do 11">
            <a:extLst>
              <a:ext uri="{FF2B5EF4-FFF2-40B4-BE49-F238E27FC236}">
                <a16:creationId xmlns:a16="http://schemas.microsoft.com/office/drawing/2014/main" id="{4C2226D6-0386-BEE7-559D-13F1BC00F526}"/>
              </a:ext>
            </a:extLst>
          </p:cNvPr>
          <p:cNvCxnSpPr>
            <a:cxnSpLocks/>
          </p:cNvCxnSpPr>
          <p:nvPr/>
        </p:nvCxnSpPr>
        <p:spPr>
          <a:xfrm>
            <a:off x="20138068" y="4823211"/>
            <a:ext cx="1096749" cy="846634"/>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a:extLst>
              <a:ext uri="{FF2B5EF4-FFF2-40B4-BE49-F238E27FC236}">
                <a16:creationId xmlns:a16="http://schemas.microsoft.com/office/drawing/2014/main" id="{E99E1DE6-56B9-E111-9975-C41900339D70}"/>
              </a:ext>
            </a:extLst>
          </p:cNvPr>
          <p:cNvCxnSpPr>
            <a:cxnSpLocks/>
          </p:cNvCxnSpPr>
          <p:nvPr/>
        </p:nvCxnSpPr>
        <p:spPr>
          <a:xfrm>
            <a:off x="17980875" y="6844840"/>
            <a:ext cx="2705567" cy="1430450"/>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9EC0F42E-47AD-90DB-8852-2CA80E8BB262}"/>
              </a:ext>
            </a:extLst>
          </p:cNvPr>
          <p:cNvCxnSpPr>
            <a:cxnSpLocks/>
          </p:cNvCxnSpPr>
          <p:nvPr/>
        </p:nvCxnSpPr>
        <p:spPr>
          <a:xfrm flipH="1">
            <a:off x="12503892" y="8315785"/>
            <a:ext cx="1716264" cy="0"/>
          </a:xfrm>
          <a:prstGeom prst="straightConnector1">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sp>
        <p:nvSpPr>
          <p:cNvPr id="21" name="Retângulo: Cantos Arredondados 20">
            <a:extLst>
              <a:ext uri="{FF2B5EF4-FFF2-40B4-BE49-F238E27FC236}">
                <a16:creationId xmlns:a16="http://schemas.microsoft.com/office/drawing/2014/main" id="{82183AF7-920A-95E2-9554-09F69C3C12D3}"/>
              </a:ext>
            </a:extLst>
          </p:cNvPr>
          <p:cNvSpPr/>
          <p:nvPr/>
        </p:nvSpPr>
        <p:spPr>
          <a:xfrm>
            <a:off x="14220156" y="7202004"/>
            <a:ext cx="5715002" cy="2048322"/>
          </a:xfrm>
          <a:prstGeom prst="roundRect">
            <a:avLst/>
          </a:prstGeom>
          <a:noFill/>
          <a:ln w="76200">
            <a:solidFill>
              <a:srgbClr val="01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Angulado 23">
            <a:extLst>
              <a:ext uri="{FF2B5EF4-FFF2-40B4-BE49-F238E27FC236}">
                <a16:creationId xmlns:a16="http://schemas.microsoft.com/office/drawing/2014/main" id="{E95E7700-F96F-D9DD-1C52-7627C2FE6FD0}"/>
              </a:ext>
            </a:extLst>
          </p:cNvPr>
          <p:cNvCxnSpPr>
            <a:cxnSpLocks/>
          </p:cNvCxnSpPr>
          <p:nvPr/>
        </p:nvCxnSpPr>
        <p:spPr>
          <a:xfrm>
            <a:off x="18375327" y="9593775"/>
            <a:ext cx="2705567" cy="1430450"/>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7A7B70C5-BE3F-A907-17EA-FEE05A29616B}"/>
              </a:ext>
            </a:extLst>
          </p:cNvPr>
          <p:cNvSpPr txBox="1"/>
          <p:nvPr/>
        </p:nvSpPr>
        <p:spPr>
          <a:xfrm>
            <a:off x="9453643" y="3949489"/>
            <a:ext cx="3103883" cy="1200329"/>
          </a:xfrm>
          <a:prstGeom prst="rect">
            <a:avLst/>
          </a:prstGeom>
          <a:noFill/>
        </p:spPr>
        <p:txBody>
          <a:bodyPr wrap="square">
            <a:spAutoFit/>
          </a:bodyPr>
          <a:lstStyle/>
          <a:p>
            <a:pPr algn="ctr"/>
            <a:r>
              <a:rPr lang="pt-BR" sz="3600">
                <a:solidFill>
                  <a:srgbClr val="111111"/>
                </a:solidFill>
                <a:latin typeface="Montserrat" pitchFamily="2" charset="0"/>
              </a:rPr>
              <a:t>Nome do</a:t>
            </a:r>
          </a:p>
          <a:p>
            <a:pPr algn="ctr"/>
            <a:r>
              <a:rPr lang="pt-BR" sz="3600">
                <a:solidFill>
                  <a:srgbClr val="111111"/>
                </a:solidFill>
                <a:latin typeface="Montserrat" pitchFamily="2" charset="0"/>
              </a:rPr>
              <a:t>funcionário​</a:t>
            </a:r>
          </a:p>
        </p:txBody>
      </p:sp>
      <p:sp>
        <p:nvSpPr>
          <p:cNvPr id="26" name="CaixaDeTexto 25">
            <a:extLst>
              <a:ext uri="{FF2B5EF4-FFF2-40B4-BE49-F238E27FC236}">
                <a16:creationId xmlns:a16="http://schemas.microsoft.com/office/drawing/2014/main" id="{939E74BD-0A2D-F3D5-4C40-F0358DAE20A0}"/>
              </a:ext>
            </a:extLst>
          </p:cNvPr>
          <p:cNvSpPr txBox="1"/>
          <p:nvPr/>
        </p:nvSpPr>
        <p:spPr>
          <a:xfrm>
            <a:off x="20286576" y="7774521"/>
            <a:ext cx="3103883" cy="1077218"/>
          </a:xfrm>
          <a:prstGeom prst="rect">
            <a:avLst/>
          </a:prstGeom>
          <a:noFill/>
        </p:spPr>
        <p:txBody>
          <a:bodyPr wrap="square">
            <a:spAutoFit/>
          </a:bodyPr>
          <a:lstStyle/>
          <a:p>
            <a:pPr algn="ctr"/>
            <a:r>
              <a:rPr lang="pt-BR" sz="3200">
                <a:solidFill>
                  <a:srgbClr val="111111"/>
                </a:solidFill>
                <a:latin typeface="Montserrat" pitchFamily="2" charset="0"/>
              </a:rPr>
              <a:t>Data de validade​</a:t>
            </a:r>
          </a:p>
        </p:txBody>
      </p:sp>
      <p:sp>
        <p:nvSpPr>
          <p:cNvPr id="27" name="CaixaDeTexto 26">
            <a:extLst>
              <a:ext uri="{FF2B5EF4-FFF2-40B4-BE49-F238E27FC236}">
                <a16:creationId xmlns:a16="http://schemas.microsoft.com/office/drawing/2014/main" id="{9BE3B205-4AD4-FAAD-AA37-C106F8FF53C1}"/>
              </a:ext>
            </a:extLst>
          </p:cNvPr>
          <p:cNvSpPr txBox="1"/>
          <p:nvPr/>
        </p:nvSpPr>
        <p:spPr>
          <a:xfrm>
            <a:off x="9416001" y="7639218"/>
            <a:ext cx="3197062" cy="2677656"/>
          </a:xfrm>
          <a:prstGeom prst="rect">
            <a:avLst/>
          </a:prstGeom>
          <a:noFill/>
        </p:spPr>
        <p:txBody>
          <a:bodyPr wrap="square">
            <a:spAutoFit/>
          </a:bodyPr>
          <a:lstStyle/>
          <a:p>
            <a:pPr algn="ctr"/>
            <a:r>
              <a:rPr lang="pt-BR" sz="2800">
                <a:solidFill>
                  <a:srgbClr val="111111"/>
                </a:solidFill>
                <a:latin typeface="Montserrat" pitchFamily="2" charset="0"/>
              </a:rPr>
              <a:t>A Obs. (</a:t>
            </a:r>
            <a:r>
              <a:rPr lang="pt-BR" sz="2800" b="1">
                <a:solidFill>
                  <a:srgbClr val="111111"/>
                </a:solidFill>
                <a:latin typeface="Montserrat" pitchFamily="2" charset="0"/>
              </a:rPr>
              <a:t>EAR (Exerce Atividade Remunerada) emitido pelo DETRAN</a:t>
            </a:r>
            <a:r>
              <a:rPr lang="pt-BR" sz="2800">
                <a:solidFill>
                  <a:srgbClr val="111111"/>
                </a:solidFill>
                <a:latin typeface="Montserrat" pitchFamily="2" charset="0"/>
              </a:rPr>
              <a:t>​</a:t>
            </a:r>
          </a:p>
        </p:txBody>
      </p:sp>
      <p:sp>
        <p:nvSpPr>
          <p:cNvPr id="28" name="CaixaDeTexto 27">
            <a:extLst>
              <a:ext uri="{FF2B5EF4-FFF2-40B4-BE49-F238E27FC236}">
                <a16:creationId xmlns:a16="http://schemas.microsoft.com/office/drawing/2014/main" id="{EFCB0FDD-47F1-C3EA-2694-194CFCB52FEE}"/>
              </a:ext>
            </a:extLst>
          </p:cNvPr>
          <p:cNvSpPr txBox="1"/>
          <p:nvPr/>
        </p:nvSpPr>
        <p:spPr>
          <a:xfrm>
            <a:off x="21080894" y="10485616"/>
            <a:ext cx="3103883" cy="1077218"/>
          </a:xfrm>
          <a:prstGeom prst="rect">
            <a:avLst/>
          </a:prstGeom>
          <a:noFill/>
        </p:spPr>
        <p:txBody>
          <a:bodyPr wrap="square">
            <a:spAutoFit/>
          </a:bodyPr>
          <a:lstStyle/>
          <a:p>
            <a:pPr algn="ctr"/>
            <a:r>
              <a:rPr lang="pt-BR" sz="3200">
                <a:solidFill>
                  <a:srgbClr val="111111"/>
                </a:solidFill>
                <a:latin typeface="Montserrat" pitchFamily="2" charset="0"/>
              </a:rPr>
              <a:t>Assinatura do funcionário​</a:t>
            </a:r>
          </a:p>
        </p:txBody>
      </p:sp>
      <p:sp>
        <p:nvSpPr>
          <p:cNvPr id="29" name="CaixaDeTexto 28">
            <a:extLst>
              <a:ext uri="{FF2B5EF4-FFF2-40B4-BE49-F238E27FC236}">
                <a16:creationId xmlns:a16="http://schemas.microsoft.com/office/drawing/2014/main" id="{2ADD86F8-3BB7-93FD-D484-DFC46FD79851}"/>
              </a:ext>
            </a:extLst>
          </p:cNvPr>
          <p:cNvSpPr txBox="1"/>
          <p:nvPr/>
        </p:nvSpPr>
        <p:spPr>
          <a:xfrm>
            <a:off x="20636888" y="5180124"/>
            <a:ext cx="3103883" cy="1077218"/>
          </a:xfrm>
          <a:prstGeom prst="rect">
            <a:avLst/>
          </a:prstGeom>
          <a:noFill/>
        </p:spPr>
        <p:txBody>
          <a:bodyPr wrap="square">
            <a:spAutoFit/>
          </a:bodyPr>
          <a:lstStyle/>
          <a:p>
            <a:pPr algn="ctr"/>
            <a:r>
              <a:rPr lang="pt-BR" sz="3200">
                <a:solidFill>
                  <a:srgbClr val="111111"/>
                </a:solidFill>
                <a:latin typeface="Montserrat" pitchFamily="2" charset="0"/>
              </a:rPr>
              <a:t>Dados pessoais​</a:t>
            </a:r>
          </a:p>
        </p:txBody>
      </p:sp>
      <p:sp>
        <p:nvSpPr>
          <p:cNvPr id="2" name="CaixaDeTexto 1">
            <a:extLst>
              <a:ext uri="{FF2B5EF4-FFF2-40B4-BE49-F238E27FC236}">
                <a16:creationId xmlns:a16="http://schemas.microsoft.com/office/drawing/2014/main" id="{5019743A-A29E-F024-3529-BC4C41D0E8D8}"/>
              </a:ext>
            </a:extLst>
          </p:cNvPr>
          <p:cNvSpPr txBox="1"/>
          <p:nvPr/>
        </p:nvSpPr>
        <p:spPr>
          <a:xfrm>
            <a:off x="447639" y="6257342"/>
            <a:ext cx="7254460" cy="6494085"/>
          </a:xfrm>
          <a:prstGeom prst="rect">
            <a:avLst/>
          </a:prstGeom>
          <a:noFill/>
        </p:spPr>
        <p:txBody>
          <a:bodyPr wrap="square" rtlCol="0">
            <a:spAutoFit/>
          </a:bodyPr>
          <a:lstStyle/>
          <a:p>
            <a:r>
              <a:rPr lang="pt-BR" sz="3200" b="1">
                <a:solidFill>
                  <a:schemeClr val="bg1"/>
                </a:solidFill>
              </a:rPr>
              <a:t>Com a publicação da Resolução 880/21 do Conselho Nacional de Trânsito (</a:t>
            </a:r>
            <a:r>
              <a:rPr lang="pt-BR" sz="3200" b="1">
                <a:solidFill>
                  <a:schemeClr val="bg1"/>
                </a:solidFill>
                <a:hlinkClick r:id="rId5" tooltip="https://doutormultas.com.br/como-se-cria-resolucao-do-contran/">
                  <a:extLst>
                    <a:ext uri="{A12FA001-AC4F-418D-AE19-62706E023703}">
                      <ahyp:hlinkClr xmlns:ahyp="http://schemas.microsoft.com/office/drawing/2018/hyperlinkcolor" val="tx"/>
                    </a:ext>
                  </a:extLst>
                </a:hlinkClick>
              </a:rPr>
              <a:t>Contran</a:t>
            </a:r>
            <a:r>
              <a:rPr lang="pt-BR" sz="3200" b="1">
                <a:solidFill>
                  <a:schemeClr val="bg1"/>
                </a:solidFill>
              </a:rPr>
              <a:t>) que alterou diversas fichas de fiscalização do Manual Brasileiro de Fiscalização de Trânsito (MBFT), a previsão para se autuar o condutor surpreendido transportando passageiros salvo casos de força maior ou com permissão da autoridade competente, bens (cargas) de forma remunerada, sem constar no campo de observações (RENACH) a sigla EAR foi, enfim, normatizada.</a:t>
            </a:r>
          </a:p>
        </p:txBody>
      </p:sp>
      <p:sp>
        <p:nvSpPr>
          <p:cNvPr id="10" name="CaixaDeTexto 9">
            <a:extLst>
              <a:ext uri="{FF2B5EF4-FFF2-40B4-BE49-F238E27FC236}">
                <a16:creationId xmlns:a16="http://schemas.microsoft.com/office/drawing/2014/main" id="{D557C578-38C9-4075-7825-7270197643A4}"/>
              </a:ext>
            </a:extLst>
          </p:cNvPr>
          <p:cNvSpPr txBox="1"/>
          <p:nvPr/>
        </p:nvSpPr>
        <p:spPr>
          <a:xfrm>
            <a:off x="9453643" y="498764"/>
            <a:ext cx="14287128" cy="1384995"/>
          </a:xfrm>
          <a:prstGeom prst="rect">
            <a:avLst/>
          </a:prstGeom>
          <a:noFill/>
        </p:spPr>
        <p:txBody>
          <a:bodyPr wrap="square" rtlCol="0">
            <a:spAutoFit/>
          </a:bodyPr>
          <a:lstStyle/>
          <a:p>
            <a:r>
              <a:rPr lang="pt-BR" sz="2800" b="1"/>
              <a:t>O objetivo da CNH EAR é garantir que os motoristas profissionais possuam conhecimentos e habilidades específicas para dirigir com segurança e responsabilidade, além de conhecer as normas e legislações relacionadas ao trânsito e ao transporte de passageiros ou cargas.</a:t>
            </a:r>
          </a:p>
        </p:txBody>
      </p:sp>
      <p:sp>
        <p:nvSpPr>
          <p:cNvPr id="13" name="Retângulo: Cantos Arredondados 12">
            <a:extLst>
              <a:ext uri="{FF2B5EF4-FFF2-40B4-BE49-F238E27FC236}">
                <a16:creationId xmlns:a16="http://schemas.microsoft.com/office/drawing/2014/main" id="{4B4AFC96-805F-6E6D-387E-E28D26FAA85F}"/>
              </a:ext>
            </a:extLst>
          </p:cNvPr>
          <p:cNvSpPr/>
          <p:nvPr/>
        </p:nvSpPr>
        <p:spPr>
          <a:xfrm>
            <a:off x="16936065" y="3759529"/>
            <a:ext cx="3354403" cy="2432163"/>
          </a:xfrm>
          <a:prstGeom prst="roundRect">
            <a:avLst/>
          </a:prstGeom>
          <a:noFill/>
          <a:ln w="76200">
            <a:solidFill>
              <a:srgbClr val="01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Angulado 13">
            <a:extLst>
              <a:ext uri="{FF2B5EF4-FFF2-40B4-BE49-F238E27FC236}">
                <a16:creationId xmlns:a16="http://schemas.microsoft.com/office/drawing/2014/main" id="{872AB2DC-B593-70FA-0CBB-88A117A593B8}"/>
              </a:ext>
            </a:extLst>
          </p:cNvPr>
          <p:cNvCxnSpPr>
            <a:cxnSpLocks/>
          </p:cNvCxnSpPr>
          <p:nvPr/>
        </p:nvCxnSpPr>
        <p:spPr>
          <a:xfrm>
            <a:off x="12865132" y="6314696"/>
            <a:ext cx="1994684" cy="612730"/>
          </a:xfrm>
          <a:prstGeom prst="bentConnector3">
            <a:avLst>
              <a:gd name="adj1" fmla="val 50000"/>
            </a:avLst>
          </a:prstGeom>
          <a:ln w="76200">
            <a:solidFill>
              <a:srgbClr val="01436C"/>
            </a:solidFill>
            <a:tailEnd type="triangle"/>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E5681FCC-71FD-F792-02B3-355D30399258}"/>
              </a:ext>
            </a:extLst>
          </p:cNvPr>
          <p:cNvSpPr txBox="1"/>
          <p:nvPr/>
        </p:nvSpPr>
        <p:spPr>
          <a:xfrm>
            <a:off x="9085877" y="5747730"/>
            <a:ext cx="4553895" cy="584775"/>
          </a:xfrm>
          <a:prstGeom prst="rect">
            <a:avLst/>
          </a:prstGeom>
          <a:noFill/>
        </p:spPr>
        <p:txBody>
          <a:bodyPr wrap="square" rtlCol="0">
            <a:spAutoFit/>
          </a:bodyPr>
          <a:lstStyle/>
          <a:p>
            <a:r>
              <a:rPr lang="pt-BR" sz="3200"/>
              <a:t>NUMERO DE REGISTRO </a:t>
            </a:r>
          </a:p>
        </p:txBody>
      </p:sp>
    </p:spTree>
    <p:extLst>
      <p:ext uri="{BB962C8B-B14F-4D97-AF65-F5344CB8AC3E}">
        <p14:creationId xmlns:p14="http://schemas.microsoft.com/office/powerpoint/2010/main" val="228993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409903" y="1"/>
            <a:ext cx="24669202"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0E65F05-3019-A112-6E8B-797FD3D2E332}"/>
              </a:ext>
            </a:extLst>
          </p:cNvPr>
          <p:cNvSpPr/>
          <p:nvPr/>
        </p:nvSpPr>
        <p:spPr>
          <a:xfrm>
            <a:off x="12585032" y="0"/>
            <a:ext cx="11817613"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681DDBF-6143-AAB2-A843-965E4812A138}"/>
              </a:ext>
            </a:extLst>
          </p:cNvPr>
          <p:cNvSpPr/>
          <p:nvPr/>
        </p:nvSpPr>
        <p:spPr>
          <a:xfrm>
            <a:off x="10325100" y="-1"/>
            <a:ext cx="13934200"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713819" y="592497"/>
            <a:ext cx="9264075" cy="2123658"/>
          </a:xfrm>
          <a:prstGeom prst="rect">
            <a:avLst/>
          </a:prstGeom>
          <a:noFill/>
        </p:spPr>
        <p:txBody>
          <a:bodyPr wrap="square" rtlCol="0">
            <a:spAutoFit/>
          </a:bodyPr>
          <a:lstStyle/>
          <a:p>
            <a:r>
              <a:rPr lang="pt-BR" sz="4400" b="1">
                <a:solidFill>
                  <a:srgbClr val="111111"/>
                </a:solidFill>
                <a:latin typeface="Montserrat" pitchFamily="2" charset="0"/>
              </a:rPr>
              <a:t>TREINAMENTO PARA TRANSPORTE COLETIVO DE PASSAGEIROS ​</a:t>
            </a:r>
          </a:p>
        </p:txBody>
      </p:sp>
      <p:sp>
        <p:nvSpPr>
          <p:cNvPr id="5" name="CaixaDeTexto 4">
            <a:extLst>
              <a:ext uri="{FF2B5EF4-FFF2-40B4-BE49-F238E27FC236}">
                <a16:creationId xmlns:a16="http://schemas.microsoft.com/office/drawing/2014/main" id="{2AB702AB-E5B8-9632-EDD8-9160C1D14EA5}"/>
              </a:ext>
            </a:extLst>
          </p:cNvPr>
          <p:cNvSpPr txBox="1"/>
          <p:nvPr/>
        </p:nvSpPr>
        <p:spPr>
          <a:xfrm>
            <a:off x="-50302" y="4501924"/>
            <a:ext cx="10241560" cy="7109639"/>
          </a:xfrm>
          <a:prstGeom prst="rect">
            <a:avLst/>
          </a:prstGeom>
          <a:noFill/>
        </p:spPr>
        <p:txBody>
          <a:bodyPr wrap="square" lIns="91440" tIns="45720" rIns="91440" bIns="45720" rtlCol="0" anchor="t">
            <a:spAutoFit/>
          </a:bodyPr>
          <a:lstStyle/>
          <a:p>
            <a:r>
              <a:rPr lang="pt-BR" sz="4000" b="1" dirty="0">
                <a:solidFill>
                  <a:srgbClr val="111111"/>
                </a:solidFill>
                <a:latin typeface="Montserrat"/>
              </a:rPr>
              <a:t>O que é este documento?​</a:t>
            </a:r>
          </a:p>
          <a:p>
            <a:endParaRPr lang="pt-BR" sz="4000" b="1" dirty="0">
              <a:solidFill>
                <a:srgbClr val="111111"/>
              </a:solidFill>
              <a:latin typeface="Montserrat" pitchFamily="2" charset="0"/>
            </a:endParaRPr>
          </a:p>
          <a:p>
            <a:pPr algn="ctr"/>
            <a:r>
              <a:rPr lang="pt-BR" sz="3200" b="1" i="0" dirty="0">
                <a:solidFill>
                  <a:srgbClr val="54676D"/>
                </a:solidFill>
                <a:effectLst/>
                <a:latin typeface="Montserrat"/>
              </a:rPr>
              <a:t> CERTIFICADO DE CURSOS DA RESOLUÇÃO 168 PARA </a:t>
            </a:r>
          </a:p>
          <a:p>
            <a:pPr algn="ctr"/>
            <a:r>
              <a:rPr lang="pt-BR" sz="3200" b="1" i="0" dirty="0">
                <a:solidFill>
                  <a:srgbClr val="54676D"/>
                </a:solidFill>
                <a:effectLst/>
                <a:latin typeface="Montserrat"/>
              </a:rPr>
              <a:t>MOTORISTAS PROFISSIONAIS, ESPEDIDO POR ISTITUIÇÃO DE ENSINO RECONHECIDA.</a:t>
            </a:r>
          </a:p>
          <a:p>
            <a:pPr algn="ctr"/>
            <a:endParaRPr lang="pt-BR" sz="3200" dirty="0">
              <a:solidFill>
                <a:srgbClr val="111111"/>
              </a:solidFill>
              <a:latin typeface="Montserrat" pitchFamily="2" charset="0"/>
            </a:endParaRPr>
          </a:p>
          <a:p>
            <a:r>
              <a:rPr lang="pt-BR" sz="3600" dirty="0">
                <a:solidFill>
                  <a:srgbClr val="FF0000"/>
                </a:solidFill>
                <a:latin typeface="Calibri"/>
                <a:ea typeface="Calibri"/>
                <a:cs typeface="Calibri"/>
              </a:rPr>
              <a:t>OBS: Os</a:t>
            </a:r>
            <a:r>
              <a:rPr lang="pt-BR" sz="3600" dirty="0">
                <a:solidFill>
                  <a:srgbClr val="FF0000"/>
                </a:solidFill>
                <a:ea typeface="+mn-lt"/>
                <a:cs typeface="+mn-lt"/>
              </a:rPr>
              <a:t> Cursos de atualização terão uma carga horária de 16 horas-aula, sobre as disciplinas dos Cursos especializados, abordando preferencialmente, as atualizações na legislação, a evolução tecnológica e estudos de casos, dos módulos específicos de cada curso.</a:t>
            </a:r>
            <a:endParaRPr lang="pt-BR" sz="5400" dirty="0">
              <a:solidFill>
                <a:srgbClr val="FF0000"/>
              </a:solidFill>
              <a:latin typeface="Montserrat"/>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flipV="1">
            <a:off x="620001" y="3146999"/>
            <a:ext cx="1683929" cy="161655"/>
          </a:xfrm>
          <a:prstGeom prst="rect">
            <a:avLst/>
          </a:prstGeom>
        </p:spPr>
      </p:pic>
      <p:sp>
        <p:nvSpPr>
          <p:cNvPr id="3" name="CaixaDeTexto 2">
            <a:extLst>
              <a:ext uri="{FF2B5EF4-FFF2-40B4-BE49-F238E27FC236}">
                <a16:creationId xmlns:a16="http://schemas.microsoft.com/office/drawing/2014/main" id="{87D56530-86E8-E595-7CCA-C95D8822615A}"/>
              </a:ext>
            </a:extLst>
          </p:cNvPr>
          <p:cNvSpPr txBox="1"/>
          <p:nvPr/>
        </p:nvSpPr>
        <p:spPr>
          <a:xfrm>
            <a:off x="12585032" y="438608"/>
            <a:ext cx="11078798" cy="1631216"/>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000">
              <a:solidFill>
                <a:srgbClr val="FFFFFF"/>
              </a:solidFill>
              <a:latin typeface="Montserrat" pitchFamily="2" charset="0"/>
            </a:endParaRPr>
          </a:p>
          <a:p>
            <a:r>
              <a:rPr lang="pt-BR" sz="3200">
                <a:solidFill>
                  <a:srgbClr val="FFFFFF"/>
                </a:solidFill>
                <a:latin typeface="Montserrat"/>
              </a:rPr>
              <a:t>. ​</a:t>
            </a:r>
          </a:p>
        </p:txBody>
      </p:sp>
      <p:sp>
        <p:nvSpPr>
          <p:cNvPr id="2" name="CaixaDeTexto 1">
            <a:extLst>
              <a:ext uri="{FF2B5EF4-FFF2-40B4-BE49-F238E27FC236}">
                <a16:creationId xmlns:a16="http://schemas.microsoft.com/office/drawing/2014/main" id="{89DBE7BD-B356-6FA6-5DE7-17DBF1FE3AB9}"/>
              </a:ext>
            </a:extLst>
          </p:cNvPr>
          <p:cNvSpPr txBox="1"/>
          <p:nvPr/>
        </p:nvSpPr>
        <p:spPr>
          <a:xfrm>
            <a:off x="12044822" y="1058657"/>
            <a:ext cx="11549350" cy="12557284"/>
          </a:xfrm>
          <a:prstGeom prst="rect">
            <a:avLst/>
          </a:prstGeom>
          <a:noFill/>
        </p:spPr>
        <p:txBody>
          <a:bodyPr wrap="square" lIns="91440" tIns="45720" rIns="91440" bIns="45720" rtlCol="0" anchor="t">
            <a:spAutoFit/>
          </a:bodyPr>
          <a:lstStyle/>
          <a:p>
            <a:pPr algn="ctr" rtl="0"/>
            <a:r>
              <a:rPr lang="pt-BR" sz="3600" b="1" i="1" u="sng">
                <a:solidFill>
                  <a:schemeClr val="bg1"/>
                </a:solidFill>
                <a:effectLst/>
              </a:rPr>
              <a:t>Curso para Condutores de Veículos de Transporte Coletivo de Passageiros</a:t>
            </a:r>
          </a:p>
          <a:p>
            <a:pPr rtl="0"/>
            <a:endParaRPr lang="pt-BR" sz="3600" b="1">
              <a:solidFill>
                <a:schemeClr val="bg1"/>
              </a:solidFill>
              <a:effectLst/>
            </a:endParaRPr>
          </a:p>
          <a:p>
            <a:pPr rtl="0"/>
            <a:r>
              <a:rPr lang="pt-BR" sz="3600">
                <a:solidFill>
                  <a:schemeClr val="bg1"/>
                </a:solidFill>
                <a:effectLst/>
              </a:rPr>
              <a:t>Essa formação é exigida para quem quer atuar como motorista de ônibus. Os requisitos para a matrícula são: ser maior de 21 anos; estar habilitado, no mínimo, na categoria D; não estar cumprindo pena de suspensão do direito de dirigir, cassação da Carteira Nacional de Habilitação, pena decorrente de crime de trânsito e não estar impedido judicialmente de exercer seus direitos. </a:t>
            </a:r>
            <a:endParaRPr lang="pt-BR" sz="3600">
              <a:solidFill>
                <a:schemeClr val="bg1"/>
              </a:solidFill>
              <a:effectLst/>
              <a:ea typeface="Calibri"/>
              <a:cs typeface="Calibri"/>
            </a:endParaRPr>
          </a:p>
          <a:p>
            <a:endParaRPr lang="pt-BR" sz="3600">
              <a:solidFill>
                <a:schemeClr val="bg1"/>
              </a:solidFill>
              <a:effectLst/>
              <a:ea typeface="Calibri"/>
              <a:cs typeface="Calibri"/>
            </a:endParaRPr>
          </a:p>
          <a:p>
            <a:endParaRPr lang="pt-BR" sz="3600" b="1">
              <a:solidFill>
                <a:schemeClr val="bg1"/>
              </a:solidFill>
              <a:ea typeface="Calibri"/>
              <a:cs typeface="Calibri"/>
            </a:endParaRPr>
          </a:p>
          <a:p>
            <a:r>
              <a:rPr lang="pt-BR" sz="3600" b="1">
                <a:solidFill>
                  <a:schemeClr val="bg1"/>
                </a:solidFill>
                <a:effectLst/>
              </a:rPr>
              <a:t>Conteúdo programático do treinamento: </a:t>
            </a:r>
            <a:endParaRPr lang="pt-BR" sz="3600" b="1">
              <a:solidFill>
                <a:schemeClr val="bg1"/>
              </a:solidFill>
              <a:effectLst/>
              <a:ea typeface="Calibri"/>
              <a:cs typeface="Calibri"/>
            </a:endParaRPr>
          </a:p>
          <a:p>
            <a:r>
              <a:rPr lang="pt-BR" sz="3600">
                <a:solidFill>
                  <a:schemeClr val="bg1"/>
                </a:solidFill>
                <a:effectLst/>
              </a:rPr>
              <a:t> legislação de trânsito; direção defensiva; noções de primeiros socorros; respeito ao meio ambiente e convívio social; e relacionamento interpessoal. Os destaques desse último módulo são atendimento às diferenças e especificidades dos usuários (pessoas com deficiência, faixas etárias diversas, outras condições</a:t>
            </a:r>
            <a:r>
              <a:rPr lang="pt-BR" sz="3600">
                <a:effectLst/>
              </a:rPr>
              <a:t>); </a:t>
            </a:r>
            <a:r>
              <a:rPr lang="pt-BR" sz="3600">
                <a:solidFill>
                  <a:schemeClr val="bg1"/>
                </a:solidFill>
                <a:effectLst/>
              </a:rPr>
              <a:t>e as características das faixas etárias dos usuários mais comuns de transporte coletivo de passageiros.</a:t>
            </a:r>
            <a:endParaRPr lang="pt-BR" sz="3600">
              <a:solidFill>
                <a:schemeClr val="bg1"/>
              </a:solidFill>
              <a:effectLst/>
              <a:ea typeface="Calibri"/>
              <a:cs typeface="Calibri"/>
            </a:endParaRPr>
          </a:p>
          <a:p>
            <a:endParaRPr lang="pt-BR" sz="3600">
              <a:solidFill>
                <a:schemeClr val="bg1"/>
              </a:solidFill>
              <a:ea typeface="Calibri"/>
              <a:cs typeface="Calibri"/>
            </a:endParaRPr>
          </a:p>
          <a:p>
            <a:endParaRPr lang="pt-BR">
              <a:ea typeface="Calibri" panose="020F0502020204030204"/>
              <a:cs typeface="Calibri" panose="020F0502020204030204"/>
            </a:endParaRPr>
          </a:p>
        </p:txBody>
      </p:sp>
    </p:spTree>
    <p:extLst>
      <p:ext uri="{BB962C8B-B14F-4D97-AF65-F5344CB8AC3E}">
        <p14:creationId xmlns:p14="http://schemas.microsoft.com/office/powerpoint/2010/main" val="115506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120020"/>
            <a:ext cx="24669202"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0E65F05-3019-A112-6E8B-797FD3D2E332}"/>
              </a:ext>
            </a:extLst>
          </p:cNvPr>
          <p:cNvSpPr/>
          <p:nvPr/>
        </p:nvSpPr>
        <p:spPr>
          <a:xfrm>
            <a:off x="12585032" y="-120020"/>
            <a:ext cx="12084170" cy="13868538"/>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681DDBF-6143-AAB2-A843-965E4812A138}"/>
              </a:ext>
            </a:extLst>
          </p:cNvPr>
          <p:cNvSpPr/>
          <p:nvPr/>
        </p:nvSpPr>
        <p:spPr>
          <a:xfrm>
            <a:off x="10359431" y="-133488"/>
            <a:ext cx="14157372" cy="13868538"/>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713819" y="277298"/>
            <a:ext cx="10349896" cy="2123658"/>
          </a:xfrm>
          <a:prstGeom prst="rect">
            <a:avLst/>
          </a:prstGeom>
          <a:noFill/>
        </p:spPr>
        <p:txBody>
          <a:bodyPr wrap="square" rtlCol="0">
            <a:spAutoFit/>
          </a:bodyPr>
          <a:lstStyle/>
          <a:p>
            <a:r>
              <a:rPr lang="pt-BR" sz="4400" b="1">
                <a:solidFill>
                  <a:srgbClr val="111111"/>
                </a:solidFill>
                <a:latin typeface="Montserrat" pitchFamily="2" charset="0"/>
              </a:rPr>
              <a:t>TREINAMENTO PARA TRANSPORTE COLETIVO DE PASSAGEIROS ​/ CARGAS</a:t>
            </a:r>
          </a:p>
        </p:txBody>
      </p:sp>
      <p:sp>
        <p:nvSpPr>
          <p:cNvPr id="5" name="CaixaDeTexto 4">
            <a:extLst>
              <a:ext uri="{FF2B5EF4-FFF2-40B4-BE49-F238E27FC236}">
                <a16:creationId xmlns:a16="http://schemas.microsoft.com/office/drawing/2014/main" id="{2AB702AB-E5B8-9632-EDD8-9160C1D14EA5}"/>
              </a:ext>
            </a:extLst>
          </p:cNvPr>
          <p:cNvSpPr txBox="1"/>
          <p:nvPr/>
        </p:nvSpPr>
        <p:spPr>
          <a:xfrm>
            <a:off x="301030" y="3357247"/>
            <a:ext cx="9909770" cy="4339650"/>
          </a:xfrm>
          <a:prstGeom prst="rect">
            <a:avLst/>
          </a:prstGeom>
          <a:noFill/>
        </p:spPr>
        <p:txBody>
          <a:bodyPr wrap="square" rtlCol="0">
            <a:spAutoFit/>
          </a:bodyPr>
          <a:lstStyle/>
          <a:p>
            <a:r>
              <a:rPr lang="pt-BR" sz="4000" b="1" dirty="0">
                <a:solidFill>
                  <a:srgbClr val="111111"/>
                </a:solidFill>
                <a:latin typeface="Montserrat" pitchFamily="2" charset="0"/>
              </a:rPr>
              <a:t>  O que é este documento?​</a:t>
            </a:r>
          </a:p>
          <a:p>
            <a:endParaRPr lang="pt-BR" sz="4000" b="1" dirty="0">
              <a:solidFill>
                <a:srgbClr val="111111"/>
              </a:solidFill>
              <a:latin typeface="Montserrat" pitchFamily="2" charset="0"/>
            </a:endParaRPr>
          </a:p>
          <a:p>
            <a:pPr algn="ctr"/>
            <a:r>
              <a:rPr lang="pt-BR" sz="3200" b="1" i="0" dirty="0">
                <a:solidFill>
                  <a:srgbClr val="54676D"/>
                </a:solidFill>
                <a:effectLst/>
                <a:latin typeface="Montserrat" panose="00000500000000000000" pitchFamily="2" charset="0"/>
              </a:rPr>
              <a:t> CERTIFICADO DE CURSOS DA RESOLUÇÃO 168 PARA </a:t>
            </a:r>
          </a:p>
          <a:p>
            <a:pPr algn="ctr"/>
            <a:r>
              <a:rPr lang="pt-BR" sz="3200" b="1" i="0" dirty="0">
                <a:solidFill>
                  <a:srgbClr val="54676D"/>
                </a:solidFill>
                <a:effectLst/>
                <a:latin typeface="Montserrat" panose="00000500000000000000" pitchFamily="2" charset="0"/>
              </a:rPr>
              <a:t>MOTORISTAS PROFISSIONAIS, ESPEDIDO POR ISTITUIÇÃO DE ENSINO RECONHECIDA.</a:t>
            </a:r>
          </a:p>
          <a:p>
            <a:pPr algn="ctr"/>
            <a:endParaRPr lang="pt-BR" sz="3200" dirty="0">
              <a:solidFill>
                <a:srgbClr val="111111"/>
              </a:solidFill>
              <a:latin typeface="Montserrat" pitchFamily="2" charset="0"/>
            </a:endParaRPr>
          </a:p>
          <a:p>
            <a:r>
              <a:rPr lang="pt-BR" sz="3600" dirty="0">
                <a:solidFill>
                  <a:srgbClr val="111111"/>
                </a:solidFill>
                <a:latin typeface="Montserrat" pitchFamily="2" charset="0"/>
              </a:rPr>
              <a:t>.</a:t>
            </a:r>
            <a:endParaRPr lang="pt-BR" sz="5400" dirty="0">
              <a:solidFill>
                <a:srgbClr val="111111"/>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flipV="1">
            <a:off x="781560" y="2798274"/>
            <a:ext cx="1683929" cy="161655"/>
          </a:xfrm>
          <a:prstGeom prst="rect">
            <a:avLst/>
          </a:prstGeom>
        </p:spPr>
      </p:pic>
      <p:sp>
        <p:nvSpPr>
          <p:cNvPr id="3" name="CaixaDeTexto 2">
            <a:extLst>
              <a:ext uri="{FF2B5EF4-FFF2-40B4-BE49-F238E27FC236}">
                <a16:creationId xmlns:a16="http://schemas.microsoft.com/office/drawing/2014/main" id="{87D56530-86E8-E595-7CCA-C95D8822615A}"/>
              </a:ext>
            </a:extLst>
          </p:cNvPr>
          <p:cNvSpPr txBox="1"/>
          <p:nvPr/>
        </p:nvSpPr>
        <p:spPr>
          <a:xfrm>
            <a:off x="12585032" y="438608"/>
            <a:ext cx="11078798" cy="1815882"/>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r>
              <a:rPr lang="pt-BR" sz="4000" b="1">
                <a:solidFill>
                  <a:srgbClr val="FFFFFF"/>
                </a:solidFill>
                <a:latin typeface="Montserrat"/>
              </a:rPr>
              <a:t>​</a:t>
            </a:r>
            <a:endParaRPr lang="pt-BR">
              <a:latin typeface="Montserrat"/>
            </a:endParaRPr>
          </a:p>
          <a:p>
            <a:endParaRPr lang="pt-BR" sz="4000">
              <a:solidFill>
                <a:srgbClr val="FFFFFF"/>
              </a:solidFill>
              <a:latin typeface="Montserrat" pitchFamily="2" charset="0"/>
            </a:endParaRPr>
          </a:p>
          <a:p>
            <a:r>
              <a:rPr lang="pt-BR" sz="3200">
                <a:solidFill>
                  <a:srgbClr val="FFFFFF"/>
                </a:solidFill>
                <a:latin typeface="Montserrat"/>
              </a:rPr>
              <a:t>. ​</a:t>
            </a:r>
          </a:p>
        </p:txBody>
      </p:sp>
      <p:sp>
        <p:nvSpPr>
          <p:cNvPr id="2" name="CaixaDeTexto 1">
            <a:extLst>
              <a:ext uri="{FF2B5EF4-FFF2-40B4-BE49-F238E27FC236}">
                <a16:creationId xmlns:a16="http://schemas.microsoft.com/office/drawing/2014/main" id="{89DBE7BD-B356-6FA6-5DE7-17DBF1FE3AB9}"/>
              </a:ext>
            </a:extLst>
          </p:cNvPr>
          <p:cNvSpPr txBox="1"/>
          <p:nvPr/>
        </p:nvSpPr>
        <p:spPr>
          <a:xfrm>
            <a:off x="12046740" y="1346549"/>
            <a:ext cx="11549350" cy="12126397"/>
          </a:xfrm>
          <a:prstGeom prst="rect">
            <a:avLst/>
          </a:prstGeom>
          <a:noFill/>
        </p:spPr>
        <p:txBody>
          <a:bodyPr wrap="square" lIns="91440" tIns="45720" rIns="91440" bIns="45720" rtlCol="0" anchor="t">
            <a:spAutoFit/>
          </a:bodyPr>
          <a:lstStyle/>
          <a:p>
            <a:pPr algn="ctr" rtl="0"/>
            <a:r>
              <a:rPr lang="pt-BR" sz="3600" b="1" u="sng">
                <a:solidFill>
                  <a:schemeClr val="bg1"/>
                </a:solidFill>
                <a:effectLst/>
              </a:rPr>
              <a:t>Curso para Condutores de Veículos de Transporte de Carga Indivisível </a:t>
            </a:r>
          </a:p>
          <a:p>
            <a:pPr rtl="0"/>
            <a:endParaRPr lang="pt-BR" sz="3200">
              <a:solidFill>
                <a:schemeClr val="bg1"/>
              </a:solidFill>
              <a:effectLst/>
              <a:ea typeface="Calibri"/>
              <a:cs typeface="Calibri"/>
            </a:endParaRPr>
          </a:p>
          <a:p>
            <a:pPr rtl="0"/>
            <a:r>
              <a:rPr lang="pt-BR" sz="3200">
                <a:solidFill>
                  <a:schemeClr val="bg1"/>
                </a:solidFill>
                <a:effectLst/>
              </a:rPr>
              <a:t>Os requisitos exigidos do motorista são: ser maior de 21 anos; estar habilitado, no mínimo, na categoria C; não estar cumprindo pena de suspensão do direito de dirigir, cassação da CNH, pena decorrente de crime de trânsito, nem estar impedido judicialmente de exercer seus direitos. </a:t>
            </a:r>
          </a:p>
          <a:p>
            <a:pPr rtl="0"/>
            <a:endParaRPr lang="pt-BR" sz="3600" b="1">
              <a:solidFill>
                <a:schemeClr val="bg1"/>
              </a:solidFill>
            </a:endParaRPr>
          </a:p>
          <a:p>
            <a:pPr rtl="0"/>
            <a:r>
              <a:rPr lang="pt-BR" sz="3600" b="1">
                <a:solidFill>
                  <a:schemeClr val="bg1"/>
                </a:solidFill>
                <a:effectLst/>
              </a:rPr>
              <a:t>CONTEÚDO PROGRÁMATICO DO TREINAMENTO </a:t>
            </a:r>
          </a:p>
          <a:p>
            <a:pPr rtl="0"/>
            <a:endParaRPr lang="pt-BR" sz="3200">
              <a:solidFill>
                <a:schemeClr val="bg1"/>
              </a:solidFill>
            </a:endParaRPr>
          </a:p>
          <a:p>
            <a:pPr rtl="0"/>
            <a:r>
              <a:rPr lang="pt-BR" sz="3600">
                <a:solidFill>
                  <a:schemeClr val="bg1"/>
                </a:solidFill>
                <a:effectLst/>
              </a:rPr>
              <a:t>legislação de trânsito (que trata, dentre outros temas, da responsabilidade do condutor durante o transporte e da documentação e simbologia sobre os produtos transportados); direção defensiva; noções de primeiros socorros, respeito ao meio ambiente e prevenção de incêndio; e movimentação de carga (que trata das definições, dos efeitos e das consequências do tráfego desse tipo de carga e da autorização especial de trânsito, do comportamento preventivo do condutor para cada tipo de produto transportado e dos procedimentos em caso de emergência). </a:t>
            </a:r>
          </a:p>
          <a:p>
            <a:endParaRPr lang="pt-BR"/>
          </a:p>
        </p:txBody>
      </p:sp>
      <p:sp>
        <p:nvSpPr>
          <p:cNvPr id="8" name="CaixaDeTexto 7">
            <a:extLst>
              <a:ext uri="{FF2B5EF4-FFF2-40B4-BE49-F238E27FC236}">
                <a16:creationId xmlns:a16="http://schemas.microsoft.com/office/drawing/2014/main" id="{B24EE612-CC88-D10A-FB9F-7C6EC28ABCB7}"/>
              </a:ext>
            </a:extLst>
          </p:cNvPr>
          <p:cNvSpPr txBox="1"/>
          <p:nvPr/>
        </p:nvSpPr>
        <p:spPr>
          <a:xfrm>
            <a:off x="508463" y="6046623"/>
            <a:ext cx="9702337" cy="7417415"/>
          </a:xfrm>
          <a:prstGeom prst="rect">
            <a:avLst/>
          </a:prstGeom>
          <a:noFill/>
        </p:spPr>
        <p:txBody>
          <a:bodyPr wrap="square" rtlCol="0">
            <a:spAutoFit/>
          </a:bodyPr>
          <a:lstStyle/>
          <a:p>
            <a:endParaRPr lang="pt-BR" sz="4000" b="1" dirty="0">
              <a:solidFill>
                <a:srgbClr val="111111"/>
              </a:solidFill>
              <a:effectLst/>
            </a:endParaRPr>
          </a:p>
          <a:p>
            <a:pPr algn="ctr" rtl="0"/>
            <a:r>
              <a:rPr lang="pt-BR" sz="4000" b="1" u="sng" dirty="0">
                <a:solidFill>
                  <a:srgbClr val="111111"/>
                </a:solidFill>
                <a:effectLst/>
              </a:rPr>
              <a:t>Curso para Condutores de Veículos de Transporte de Carga Indivisível </a:t>
            </a:r>
          </a:p>
          <a:p>
            <a:pPr rtl="0"/>
            <a:r>
              <a:rPr lang="pt-BR" sz="3600" b="1" dirty="0">
                <a:solidFill>
                  <a:srgbClr val="111111"/>
                </a:solidFill>
                <a:effectLst/>
              </a:rPr>
              <a:t>. </a:t>
            </a:r>
          </a:p>
          <a:p>
            <a:r>
              <a:rPr lang="pt-BR" sz="4000" dirty="0">
                <a:solidFill>
                  <a:srgbClr val="111111"/>
                </a:solidFill>
                <a:effectLst/>
              </a:rPr>
              <a:t>São consideradas cargas indivisíveis as cargas unitárias, materiais, implementos, partes estruturais ou partes de máquinas e equipamentos de dimensões e pesos excedentes. Transportar esse tipo de material é uma operação que tem alguns riscos e, por isso, requer cuidados especiais. Além disso, são necessárias autorizações</a:t>
            </a:r>
            <a:endParaRPr lang="pt-BR" sz="4000" dirty="0">
              <a:solidFill>
                <a:srgbClr val="111111"/>
              </a:solidFill>
            </a:endParaRPr>
          </a:p>
        </p:txBody>
      </p:sp>
    </p:spTree>
    <p:extLst>
      <p:ext uri="{BB962C8B-B14F-4D97-AF65-F5344CB8AC3E}">
        <p14:creationId xmlns:p14="http://schemas.microsoft.com/office/powerpoint/2010/main" val="2890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E2E5C44-ECB2-FABF-B421-25550C71B2D4}"/>
              </a:ext>
            </a:extLst>
          </p:cNvPr>
          <p:cNvSpPr/>
          <p:nvPr/>
        </p:nvSpPr>
        <p:spPr>
          <a:xfrm>
            <a:off x="12585032" y="0"/>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8CB93031-FFE7-C77D-E02F-A1B40FDE9EA5}"/>
              </a:ext>
            </a:extLst>
          </p:cNvPr>
          <p:cNvSpPr/>
          <p:nvPr/>
        </p:nvSpPr>
        <p:spPr>
          <a:xfrm>
            <a:off x="10327716" y="0"/>
            <a:ext cx="13088725"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2642462D-9127-0D99-4D25-504715CDD7F0}"/>
              </a:ext>
            </a:extLst>
          </p:cNvPr>
          <p:cNvSpPr txBox="1"/>
          <p:nvPr/>
        </p:nvSpPr>
        <p:spPr>
          <a:xfrm>
            <a:off x="742384" y="1780814"/>
            <a:ext cx="10692044" cy="769441"/>
          </a:xfrm>
          <a:prstGeom prst="rect">
            <a:avLst/>
          </a:prstGeom>
          <a:noFill/>
        </p:spPr>
        <p:txBody>
          <a:bodyPr wrap="square" lIns="91440" tIns="45720" rIns="91440" bIns="45720" rtlCol="0" anchor="t">
            <a:spAutoFit/>
          </a:bodyPr>
          <a:lstStyle/>
          <a:p>
            <a:r>
              <a:rPr lang="pt-BR" sz="4400" b="1">
                <a:solidFill>
                  <a:srgbClr val="111111"/>
                </a:solidFill>
                <a:latin typeface="Montserrat"/>
              </a:rPr>
              <a:t> DOCUMENTO E-SOCIAL</a:t>
            </a:r>
            <a:endParaRPr lang="pt-BR" sz="4400" b="1">
              <a:solidFill>
                <a:srgbClr val="111111"/>
              </a:solidFill>
              <a:latin typeface="Montserrat" pitchFamily="2" charset="0"/>
            </a:endParaRPr>
          </a:p>
        </p:txBody>
      </p:sp>
      <p:pic>
        <p:nvPicPr>
          <p:cNvPr id="8" name="Imagem 7">
            <a:extLst>
              <a:ext uri="{FF2B5EF4-FFF2-40B4-BE49-F238E27FC236}">
                <a16:creationId xmlns:a16="http://schemas.microsoft.com/office/drawing/2014/main" id="{31122266-A995-699F-3268-FF51A8C09539}"/>
              </a:ext>
            </a:extLst>
          </p:cNvPr>
          <p:cNvPicPr>
            <a:picLocks noChangeAspect="1"/>
          </p:cNvPicPr>
          <p:nvPr/>
        </p:nvPicPr>
        <p:blipFill>
          <a:blip r:embed="rId2"/>
          <a:stretch>
            <a:fillRect/>
          </a:stretch>
        </p:blipFill>
        <p:spPr>
          <a:xfrm>
            <a:off x="961209" y="3174847"/>
            <a:ext cx="2637925" cy="122405"/>
          </a:xfrm>
          <a:prstGeom prst="rect">
            <a:avLst/>
          </a:prstGeom>
        </p:spPr>
      </p:pic>
      <p:sp>
        <p:nvSpPr>
          <p:cNvPr id="14" name="CaixaDeTexto 13">
            <a:extLst>
              <a:ext uri="{FF2B5EF4-FFF2-40B4-BE49-F238E27FC236}">
                <a16:creationId xmlns:a16="http://schemas.microsoft.com/office/drawing/2014/main" id="{C3D94266-D2AF-2682-CB20-5E0C719518E4}"/>
              </a:ext>
            </a:extLst>
          </p:cNvPr>
          <p:cNvSpPr txBox="1"/>
          <p:nvPr/>
        </p:nvSpPr>
        <p:spPr>
          <a:xfrm>
            <a:off x="17960533" y="3447207"/>
            <a:ext cx="4625511" cy="923330"/>
          </a:xfrm>
          <a:prstGeom prst="rect">
            <a:avLst/>
          </a:prstGeom>
          <a:noFill/>
        </p:spPr>
        <p:txBody>
          <a:bodyPr wrap="square" lIns="91440" tIns="45720" rIns="91440" bIns="45720" rtlCol="0" anchor="t">
            <a:spAutoFit/>
          </a:bodyPr>
          <a:lstStyle/>
          <a:p>
            <a:r>
              <a:rPr lang="pt-BR" sz="5400" b="1">
                <a:solidFill>
                  <a:schemeClr val="bg1"/>
                </a:solidFill>
                <a:latin typeface="Montserrat"/>
                <a:hlinkClick r:id="rId3">
                  <a:extLst>
                    <a:ext uri="{A12FA001-AC4F-418D-AE19-62706E023703}">
                      <ahyp:hlinkClr xmlns:ahyp="http://schemas.microsoft.com/office/drawing/2018/hyperlinkcolor" val="tx"/>
                    </a:ext>
                  </a:extLst>
                </a:hlinkClick>
              </a:rPr>
              <a:t>Clique aqui</a:t>
            </a:r>
            <a:endParaRPr lang="pt-BR" sz="5400" b="1">
              <a:solidFill>
                <a:schemeClr val="bg1"/>
              </a:solidFill>
              <a:latin typeface="Montserrat"/>
            </a:endParaRPr>
          </a:p>
        </p:txBody>
      </p:sp>
      <p:sp>
        <p:nvSpPr>
          <p:cNvPr id="10" name="CaixaDeTexto 9">
            <a:extLst>
              <a:ext uri="{FF2B5EF4-FFF2-40B4-BE49-F238E27FC236}">
                <a16:creationId xmlns:a16="http://schemas.microsoft.com/office/drawing/2014/main" id="{A391CE75-29F4-49E2-91B0-FEEF18B850B8}"/>
              </a:ext>
            </a:extLst>
          </p:cNvPr>
          <p:cNvSpPr txBox="1"/>
          <p:nvPr/>
        </p:nvSpPr>
        <p:spPr>
          <a:xfrm>
            <a:off x="797992" y="3766504"/>
            <a:ext cx="9358274"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dirty="0">
                <a:ea typeface="+mn-lt"/>
                <a:cs typeface="+mn-lt"/>
              </a:rPr>
              <a:t>O E-Social é uma plataforma do governo brasileiro que unifica o envio de informações trabalhistas, previdenciárias e fiscais de empregadores e empregados. Para o empregado, ele registra dados como: vínculos empregatícios, remunerações, férias, 13º salário, alterações contratuais, entre outros. O objetivo é facilitar a fiscalização e a gestão dessas informações, garantindo mais transparência e simplificação no processo. Cada evento ou alteração importante no vínculo de trabalho é registrado de forma digital no sistema, substituindo a necessidade de diversos formulários e documentos manuais.</a:t>
            </a:r>
            <a:endParaRPr lang="pt-BR" sz="3600" dirty="0"/>
          </a:p>
        </p:txBody>
      </p:sp>
      <p:sp>
        <p:nvSpPr>
          <p:cNvPr id="13" name="CaixaDeTexto 12">
            <a:extLst>
              <a:ext uri="{FF2B5EF4-FFF2-40B4-BE49-F238E27FC236}">
                <a16:creationId xmlns:a16="http://schemas.microsoft.com/office/drawing/2014/main" id="{BF4FE6CF-4436-40C7-4784-D44B17265AEB}"/>
              </a:ext>
            </a:extLst>
          </p:cNvPr>
          <p:cNvSpPr txBox="1"/>
          <p:nvPr/>
        </p:nvSpPr>
        <p:spPr>
          <a:xfrm>
            <a:off x="12771292" y="594525"/>
            <a:ext cx="103931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pt-BR" sz="3600" b="1">
                <a:solidFill>
                  <a:srgbClr val="FF0000"/>
                </a:solidFill>
                <a:ea typeface="Calibri"/>
                <a:cs typeface="Calibri"/>
              </a:rPr>
              <a:t>OBS : Documento deve constar os dados contratuais e cadastrais completo. </a:t>
            </a:r>
          </a:p>
        </p:txBody>
      </p:sp>
      <p:sp>
        <p:nvSpPr>
          <p:cNvPr id="7" name="CaixaDeTexto 6">
            <a:extLst>
              <a:ext uri="{FF2B5EF4-FFF2-40B4-BE49-F238E27FC236}">
                <a16:creationId xmlns:a16="http://schemas.microsoft.com/office/drawing/2014/main" id="{C18FAC42-DC08-9EF6-63F7-9652416D47C3}"/>
              </a:ext>
            </a:extLst>
          </p:cNvPr>
          <p:cNvSpPr txBox="1"/>
          <p:nvPr/>
        </p:nvSpPr>
        <p:spPr>
          <a:xfrm>
            <a:off x="12184493" y="3045765"/>
            <a:ext cx="8796253" cy="1323439"/>
          </a:xfrm>
          <a:prstGeom prst="rect">
            <a:avLst/>
          </a:prstGeom>
          <a:noFill/>
        </p:spPr>
        <p:txBody>
          <a:bodyPr wrap="square" lIns="91440" tIns="45720" rIns="91440" bIns="45720" rtlCol="0" anchor="t">
            <a:spAutoFit/>
          </a:bodyPr>
          <a:lstStyle/>
          <a:p>
            <a:r>
              <a:rPr lang="pt-BR" sz="4000" b="1">
                <a:solidFill>
                  <a:schemeClr val="bg1"/>
                </a:solidFill>
                <a:latin typeface="Montserrat"/>
              </a:rPr>
              <a:t>Para acessar o modelo completo do E-social </a:t>
            </a:r>
          </a:p>
        </p:txBody>
      </p:sp>
      <p:pic>
        <p:nvPicPr>
          <p:cNvPr id="3" name="Imagem 2">
            <a:extLst>
              <a:ext uri="{FF2B5EF4-FFF2-40B4-BE49-F238E27FC236}">
                <a16:creationId xmlns:a16="http://schemas.microsoft.com/office/drawing/2014/main" id="{EDAB43C1-0F87-E328-CE9F-6C23B5B4F42A}"/>
              </a:ext>
            </a:extLst>
          </p:cNvPr>
          <p:cNvPicPr>
            <a:picLocks noChangeAspect="1"/>
          </p:cNvPicPr>
          <p:nvPr/>
        </p:nvPicPr>
        <p:blipFill>
          <a:blip r:embed="rId4"/>
          <a:srcRect l="-27" t="-472" r="27" b="123"/>
          <a:stretch/>
        </p:blipFill>
        <p:spPr>
          <a:xfrm>
            <a:off x="13296498" y="5496976"/>
            <a:ext cx="6601426" cy="6425252"/>
          </a:xfrm>
          <a:prstGeom prst="rect">
            <a:avLst/>
          </a:prstGeom>
        </p:spPr>
      </p:pic>
    </p:spTree>
    <p:extLst>
      <p:ext uri="{BB962C8B-B14F-4D97-AF65-F5344CB8AC3E}">
        <p14:creationId xmlns:p14="http://schemas.microsoft.com/office/powerpoint/2010/main" val="387792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C38F-E060-48B9-B2F1-59C87D3EBF69}"/>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4694900E-543E-4B95-4AAC-52E2BB51F631}"/>
              </a:ext>
            </a:extLst>
          </p:cNvPr>
          <p:cNvSpPr/>
          <p:nvPr/>
        </p:nvSpPr>
        <p:spPr>
          <a:xfrm>
            <a:off x="-409903" y="19051"/>
            <a:ext cx="24669202"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pt-BR" sz="1800">
                <a:solidFill>
                  <a:schemeClr val="bg1"/>
                </a:solidFill>
                <a:effectLst/>
              </a:rPr>
              <a:t>São consideradas cargas indivisíveis as cargas unitárias, materiais, implementos, partes estruturais ou partes de máquinas e equipamentos de dimensões e pesos excedentes. Transportar esse tipo de material é uma operação que tem alguns riscos e, por isso, requer cuidados especiais. Além disso, são necessárias autorizações especiais para o transporte. </a:t>
            </a:r>
          </a:p>
        </p:txBody>
      </p:sp>
      <p:sp>
        <p:nvSpPr>
          <p:cNvPr id="12" name="Retângulo 11">
            <a:extLst>
              <a:ext uri="{FF2B5EF4-FFF2-40B4-BE49-F238E27FC236}">
                <a16:creationId xmlns:a16="http://schemas.microsoft.com/office/drawing/2014/main" id="{63F73152-A022-A4E5-021C-2315DC3921E6}"/>
              </a:ext>
            </a:extLst>
          </p:cNvPr>
          <p:cNvSpPr/>
          <p:nvPr/>
        </p:nvSpPr>
        <p:spPr>
          <a:xfrm>
            <a:off x="12585032" y="0"/>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Cantos Arredondados 12">
            <a:extLst>
              <a:ext uri="{FF2B5EF4-FFF2-40B4-BE49-F238E27FC236}">
                <a16:creationId xmlns:a16="http://schemas.microsoft.com/office/drawing/2014/main" id="{E39723EA-4848-B914-04F5-F05B2C6F0712}"/>
              </a:ext>
            </a:extLst>
          </p:cNvPr>
          <p:cNvSpPr/>
          <p:nvPr/>
        </p:nvSpPr>
        <p:spPr>
          <a:xfrm>
            <a:off x="10327716" y="0"/>
            <a:ext cx="13088725"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ADA171A-97CC-7D9C-6C2A-3780A1D6C053}"/>
              </a:ext>
            </a:extLst>
          </p:cNvPr>
          <p:cNvSpPr txBox="1"/>
          <p:nvPr/>
        </p:nvSpPr>
        <p:spPr>
          <a:xfrm>
            <a:off x="118349" y="592497"/>
            <a:ext cx="10209367" cy="2123658"/>
          </a:xfrm>
          <a:prstGeom prst="rect">
            <a:avLst/>
          </a:prstGeom>
          <a:noFill/>
        </p:spPr>
        <p:txBody>
          <a:bodyPr wrap="square" rtlCol="0">
            <a:spAutoFit/>
          </a:bodyPr>
          <a:lstStyle/>
          <a:p>
            <a:r>
              <a:rPr lang="pt-BR" sz="4400" b="1" dirty="0">
                <a:solidFill>
                  <a:srgbClr val="111111"/>
                </a:solidFill>
                <a:latin typeface="Montserrat" pitchFamily="2" charset="0"/>
              </a:rPr>
              <a:t>TREINAMENTO PARA TRANSPORTE COLETIVO DE PASSAGEIROS ​/ CARGAS</a:t>
            </a:r>
          </a:p>
        </p:txBody>
      </p:sp>
      <p:sp>
        <p:nvSpPr>
          <p:cNvPr id="5" name="CaixaDeTexto 4">
            <a:extLst>
              <a:ext uri="{FF2B5EF4-FFF2-40B4-BE49-F238E27FC236}">
                <a16:creationId xmlns:a16="http://schemas.microsoft.com/office/drawing/2014/main" id="{09BC4ADC-FDED-6F06-6115-C06EBC9259EC}"/>
              </a:ext>
            </a:extLst>
          </p:cNvPr>
          <p:cNvSpPr txBox="1"/>
          <p:nvPr/>
        </p:nvSpPr>
        <p:spPr>
          <a:xfrm>
            <a:off x="118350" y="3464992"/>
            <a:ext cx="9715272" cy="9818072"/>
          </a:xfrm>
          <a:prstGeom prst="rect">
            <a:avLst/>
          </a:prstGeom>
          <a:noFill/>
        </p:spPr>
        <p:txBody>
          <a:bodyPr wrap="square" rtlCol="0">
            <a:spAutoFit/>
          </a:bodyPr>
          <a:lstStyle/>
          <a:p>
            <a:r>
              <a:rPr lang="pt-BR" sz="4000" b="1" dirty="0">
                <a:solidFill>
                  <a:srgbClr val="111111"/>
                </a:solidFill>
                <a:latin typeface="Montserrat" pitchFamily="2" charset="0"/>
              </a:rPr>
              <a:t>O que é este documento?​</a:t>
            </a:r>
          </a:p>
          <a:p>
            <a:endParaRPr lang="pt-BR" sz="4000" b="1" dirty="0">
              <a:solidFill>
                <a:srgbClr val="111111"/>
              </a:solidFill>
              <a:latin typeface="Montserrat" pitchFamily="2" charset="0"/>
            </a:endParaRPr>
          </a:p>
          <a:p>
            <a:pPr algn="ctr"/>
            <a:r>
              <a:rPr lang="pt-BR" sz="3200" b="1" i="0" dirty="0">
                <a:solidFill>
                  <a:srgbClr val="54676D"/>
                </a:solidFill>
                <a:effectLst/>
                <a:latin typeface="Montserrat" panose="00000500000000000000" pitchFamily="2" charset="0"/>
              </a:rPr>
              <a:t> CERTIFICADO DE CURSOS DA RESOLUÇÃO 168 PARA </a:t>
            </a:r>
          </a:p>
          <a:p>
            <a:pPr algn="ctr"/>
            <a:r>
              <a:rPr lang="pt-BR" sz="3200" b="1" i="0" dirty="0">
                <a:solidFill>
                  <a:srgbClr val="54676D"/>
                </a:solidFill>
                <a:effectLst/>
                <a:latin typeface="Montserrat" panose="00000500000000000000" pitchFamily="2" charset="0"/>
              </a:rPr>
              <a:t>MOTORISTAS PROFISSIONAIS, ESPEDIDO POR </a:t>
            </a:r>
          </a:p>
          <a:p>
            <a:pPr algn="ctr"/>
            <a:r>
              <a:rPr lang="pt-BR" sz="3200" b="1" i="0" dirty="0">
                <a:solidFill>
                  <a:srgbClr val="54676D"/>
                </a:solidFill>
                <a:effectLst/>
                <a:latin typeface="Montserrat" panose="00000500000000000000" pitchFamily="2" charset="0"/>
              </a:rPr>
              <a:t>ISTITUIÇÃO DE ENSINO RECONHECIDA.</a:t>
            </a:r>
          </a:p>
          <a:p>
            <a:pPr algn="ctr"/>
            <a:endParaRPr lang="pt-BR" sz="3200" b="1" i="0" dirty="0">
              <a:solidFill>
                <a:srgbClr val="54676D"/>
              </a:solidFill>
              <a:effectLst/>
              <a:latin typeface="Montserrat" panose="00000500000000000000" pitchFamily="2" charset="0"/>
            </a:endParaRPr>
          </a:p>
          <a:p>
            <a:pPr rtl="0"/>
            <a:r>
              <a:rPr lang="pt-BR" sz="4000" b="1" dirty="0">
                <a:effectLst/>
              </a:rPr>
              <a:t>Curso para Condutores de Veículos de Transporte de Produtos Perigosos</a:t>
            </a:r>
          </a:p>
          <a:p>
            <a:pPr rtl="0"/>
            <a:endParaRPr lang="pt-BR" sz="4000" b="1" dirty="0">
              <a:effectLst/>
            </a:endParaRPr>
          </a:p>
          <a:p>
            <a:pPr rtl="0"/>
            <a:r>
              <a:rPr lang="pt-BR" sz="4000" dirty="0">
                <a:effectLst/>
              </a:rPr>
              <a:t>Essa formação é exigida para quem quer trabalhar como motorista no transporte de produtos perigosos. Esse é o caso, por exemplo, de líquidos inflamáveis, explosivos, gases comprimidos, substâncias radioativas, entre outros. </a:t>
            </a:r>
            <a:endParaRPr lang="pt-BR" sz="5400" dirty="0">
              <a:solidFill>
                <a:srgbClr val="111111"/>
              </a:solidFill>
              <a:latin typeface="Montserrat" pitchFamily="2" charset="0"/>
            </a:endParaRPr>
          </a:p>
        </p:txBody>
      </p:sp>
      <p:pic>
        <p:nvPicPr>
          <p:cNvPr id="7" name="Imagem 6">
            <a:extLst>
              <a:ext uri="{FF2B5EF4-FFF2-40B4-BE49-F238E27FC236}">
                <a16:creationId xmlns:a16="http://schemas.microsoft.com/office/drawing/2014/main" id="{F497FB14-2A2A-F490-ABC6-71A2210C71BA}"/>
              </a:ext>
            </a:extLst>
          </p:cNvPr>
          <p:cNvPicPr>
            <a:picLocks noChangeAspect="1"/>
          </p:cNvPicPr>
          <p:nvPr/>
        </p:nvPicPr>
        <p:blipFill>
          <a:blip r:embed="rId3"/>
          <a:stretch>
            <a:fillRect/>
          </a:stretch>
        </p:blipFill>
        <p:spPr>
          <a:xfrm flipV="1">
            <a:off x="258051" y="3102888"/>
            <a:ext cx="1683929" cy="161655"/>
          </a:xfrm>
          <a:prstGeom prst="rect">
            <a:avLst/>
          </a:prstGeom>
        </p:spPr>
      </p:pic>
      <p:sp>
        <p:nvSpPr>
          <p:cNvPr id="3" name="CaixaDeTexto 2">
            <a:extLst>
              <a:ext uri="{FF2B5EF4-FFF2-40B4-BE49-F238E27FC236}">
                <a16:creationId xmlns:a16="http://schemas.microsoft.com/office/drawing/2014/main" id="{271B0DE0-829A-84A8-3BEF-AC695B708A2E}"/>
              </a:ext>
            </a:extLst>
          </p:cNvPr>
          <p:cNvSpPr txBox="1"/>
          <p:nvPr/>
        </p:nvSpPr>
        <p:spPr>
          <a:xfrm>
            <a:off x="12585032" y="438608"/>
            <a:ext cx="11078798" cy="2246769"/>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r>
              <a:rPr lang="pt-BR" sz="4000" b="1">
                <a:solidFill>
                  <a:srgbClr val="FFFFFF"/>
                </a:solidFill>
                <a:latin typeface="Montserrat"/>
              </a:rPr>
              <a:t>​</a:t>
            </a:r>
          </a:p>
          <a:p>
            <a:endParaRPr lang="pt-BR" sz="4000">
              <a:solidFill>
                <a:srgbClr val="FFFFFF"/>
              </a:solidFill>
              <a:latin typeface="Montserrat" pitchFamily="2" charset="0"/>
            </a:endParaRPr>
          </a:p>
          <a:p>
            <a:r>
              <a:rPr lang="pt-BR" sz="3200">
                <a:solidFill>
                  <a:srgbClr val="FFFFFF"/>
                </a:solidFill>
                <a:latin typeface="Montserrat"/>
              </a:rPr>
              <a:t>. ​</a:t>
            </a:r>
          </a:p>
        </p:txBody>
      </p:sp>
      <p:sp>
        <p:nvSpPr>
          <p:cNvPr id="2" name="CaixaDeTexto 1">
            <a:extLst>
              <a:ext uri="{FF2B5EF4-FFF2-40B4-BE49-F238E27FC236}">
                <a16:creationId xmlns:a16="http://schemas.microsoft.com/office/drawing/2014/main" id="{BC7D1DF8-CCA1-55F9-0991-10F3AFD4311B}"/>
              </a:ext>
            </a:extLst>
          </p:cNvPr>
          <p:cNvSpPr txBox="1"/>
          <p:nvPr/>
        </p:nvSpPr>
        <p:spPr>
          <a:xfrm>
            <a:off x="12215855" y="1474743"/>
            <a:ext cx="11549350" cy="1723549"/>
          </a:xfrm>
          <a:prstGeom prst="rect">
            <a:avLst/>
          </a:prstGeom>
          <a:noFill/>
        </p:spPr>
        <p:txBody>
          <a:bodyPr wrap="square" rtlCol="0">
            <a:spAutoFit/>
          </a:bodyPr>
          <a:lstStyle/>
          <a:p>
            <a:pPr algn="ctr" rtl="0"/>
            <a:r>
              <a:rPr lang="pt-BR" sz="4400" b="1">
                <a:solidFill>
                  <a:schemeClr val="bg1"/>
                </a:solidFill>
                <a:effectLst/>
              </a:rPr>
              <a:t>Curso para Condutores de Veículos de Transporte de Produtos Perigosos</a:t>
            </a:r>
          </a:p>
          <a:p>
            <a:endParaRPr lang="pt-BR"/>
          </a:p>
        </p:txBody>
      </p:sp>
      <p:sp>
        <p:nvSpPr>
          <p:cNvPr id="8" name="CaixaDeTexto 7">
            <a:extLst>
              <a:ext uri="{FF2B5EF4-FFF2-40B4-BE49-F238E27FC236}">
                <a16:creationId xmlns:a16="http://schemas.microsoft.com/office/drawing/2014/main" id="{D4BFA0C7-C5D7-AEFE-4554-4DA19B71E335}"/>
              </a:ext>
            </a:extLst>
          </p:cNvPr>
          <p:cNvSpPr txBox="1"/>
          <p:nvPr/>
        </p:nvSpPr>
        <p:spPr>
          <a:xfrm>
            <a:off x="12355455" y="3308654"/>
            <a:ext cx="11409749" cy="1815882"/>
          </a:xfrm>
          <a:prstGeom prst="rect">
            <a:avLst/>
          </a:prstGeom>
          <a:noFill/>
        </p:spPr>
        <p:txBody>
          <a:bodyPr wrap="square" rtlCol="0">
            <a:spAutoFit/>
          </a:bodyPr>
          <a:lstStyle/>
          <a:p>
            <a:r>
              <a:rPr lang="pt-BR" sz="2800">
                <a:solidFill>
                  <a:schemeClr val="bg1"/>
                </a:solidFill>
              </a:rPr>
              <a:t>Os requisitos para fazer o curso são: ser maior de 21 anos; estar habilitado na categoria B, C, D ou E; não estar cumprindo pena de suspensão do direito de dirigir, cassação da CNH, pena decorrente de crime de trânsito e não estar impedido judicialmente de exercer seus direitos.</a:t>
            </a:r>
          </a:p>
        </p:txBody>
      </p:sp>
      <p:sp>
        <p:nvSpPr>
          <p:cNvPr id="11" name="CaixaDeTexto 10">
            <a:extLst>
              <a:ext uri="{FF2B5EF4-FFF2-40B4-BE49-F238E27FC236}">
                <a16:creationId xmlns:a16="http://schemas.microsoft.com/office/drawing/2014/main" id="{496345C2-C7D4-EF0F-B792-808D7DD7EAD4}"/>
              </a:ext>
            </a:extLst>
          </p:cNvPr>
          <p:cNvSpPr txBox="1"/>
          <p:nvPr/>
        </p:nvSpPr>
        <p:spPr>
          <a:xfrm>
            <a:off x="11942658" y="5631713"/>
            <a:ext cx="11684931" cy="8248412"/>
          </a:xfrm>
          <a:prstGeom prst="rect">
            <a:avLst/>
          </a:prstGeom>
          <a:noFill/>
        </p:spPr>
        <p:txBody>
          <a:bodyPr wrap="square" rtlCol="0">
            <a:spAutoFit/>
          </a:bodyPr>
          <a:lstStyle/>
          <a:p>
            <a:pPr rtl="0"/>
            <a:r>
              <a:rPr lang="pt-BR" sz="4800">
                <a:solidFill>
                  <a:schemeClr val="bg1"/>
                </a:solidFill>
                <a:effectLst/>
              </a:rPr>
              <a:t>Conteúdo programático do treinamento : </a:t>
            </a:r>
            <a:r>
              <a:rPr lang="pt-BR" sz="3600">
                <a:solidFill>
                  <a:schemeClr val="bg1"/>
                </a:solidFill>
                <a:effectLst/>
              </a:rPr>
              <a:t>legislação de trânsito (que trata sobre temas, como legislação específica e normas sobre o transporte de produtos perigosos; responsabilidade dos condutores durante o transporte; documentação e simbologia sobre os produtos transportados; registrador instantâneo e inalterável de velocidade e tempo; infrações e penalidades); direção defensiva; noções de primeiros socorros, respeito ao meio ambiente e prevenção de incêndio; e movimentação de produtos perigosos (que trata das classificações dos produtos, sua simbologia, reações químicas, regulamentações, efeitos de cada um sobre o meio ambiente, além do comportamento preventivo e dos procedimentos em caso de emergência). </a:t>
            </a:r>
          </a:p>
          <a:p>
            <a:pPr algn="ctr"/>
            <a:endParaRPr lang="pt-BR" sz="1800">
              <a:latin typeface="Montserrat" pitchFamily="2" charset="0"/>
            </a:endParaRPr>
          </a:p>
          <a:p>
            <a:r>
              <a:rPr lang="pt-BR" sz="1800">
                <a:latin typeface="Montserrat" pitchFamily="2" charset="0"/>
              </a:rPr>
              <a:t>.</a:t>
            </a:r>
            <a:r>
              <a:rPr lang="pt-BR" sz="1800">
                <a:effectLst/>
              </a:rPr>
              <a:t> </a:t>
            </a:r>
            <a:endParaRPr lang="pt-BR" sz="2800">
              <a:solidFill>
                <a:srgbClr val="111111"/>
              </a:solidFill>
              <a:latin typeface="Montserrat" pitchFamily="2" charset="0"/>
            </a:endParaRPr>
          </a:p>
          <a:p>
            <a:endParaRPr lang="pt-BR"/>
          </a:p>
        </p:txBody>
      </p:sp>
    </p:spTree>
    <p:extLst>
      <p:ext uri="{BB962C8B-B14F-4D97-AF65-F5344CB8AC3E}">
        <p14:creationId xmlns:p14="http://schemas.microsoft.com/office/powerpoint/2010/main" val="217869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6831" y="0"/>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7082277" y="1492542"/>
            <a:ext cx="10213095" cy="769441"/>
          </a:xfrm>
          <a:prstGeom prst="rect">
            <a:avLst/>
          </a:prstGeom>
          <a:noFill/>
        </p:spPr>
        <p:txBody>
          <a:bodyPr wrap="square" rtlCol="0">
            <a:spAutoFit/>
          </a:bodyPr>
          <a:lstStyle/>
          <a:p>
            <a:r>
              <a:rPr lang="pt-BR" sz="4400" b="1">
                <a:solidFill>
                  <a:schemeClr val="bg1"/>
                </a:solidFill>
                <a:latin typeface="Montserrat" pitchFamily="2" charset="0"/>
              </a:rPr>
              <a:t>COMPROVAÇÃO DE EXPERIÊNCIA​</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492939" y="2245854"/>
            <a:ext cx="1683929" cy="97619"/>
          </a:xfrm>
          <a:prstGeom prst="rect">
            <a:avLst/>
          </a:prstGeom>
        </p:spPr>
      </p:pic>
      <p:pic>
        <p:nvPicPr>
          <p:cNvPr id="9218" name="Picture 2">
            <a:extLst>
              <a:ext uri="{FF2B5EF4-FFF2-40B4-BE49-F238E27FC236}">
                <a16:creationId xmlns:a16="http://schemas.microsoft.com/office/drawing/2014/main" id="{EB9D5920-FF5D-7388-652D-6953FAEF9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12" y="8002489"/>
            <a:ext cx="5677889" cy="54841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6A47F1F6-EE46-BC51-E5CC-C4917731D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941" y="7996436"/>
            <a:ext cx="6123594" cy="54841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338D5D1F-1170-A087-768E-DF7DDD74FC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9795" y="8002489"/>
            <a:ext cx="6164755" cy="548410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753EDC46-B0BB-88F0-5E3C-FB01392C5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4018" y="8002490"/>
            <a:ext cx="5573638" cy="547653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C32A1465-445F-E7F3-FD7E-984B1F6A9513}"/>
              </a:ext>
            </a:extLst>
          </p:cNvPr>
          <p:cNvSpPr txBox="1"/>
          <p:nvPr/>
        </p:nvSpPr>
        <p:spPr>
          <a:xfrm>
            <a:off x="785402" y="2594206"/>
            <a:ext cx="856802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a:solidFill>
                  <a:schemeClr val="bg1"/>
                </a:solidFill>
                <a:latin typeface="Montserrat"/>
              </a:rPr>
              <a:t>O que é este documento? </a:t>
            </a:r>
            <a:endParaRPr lang="en-US" sz="3600">
              <a:solidFill>
                <a:schemeClr val="bg1"/>
              </a:solidFill>
              <a:latin typeface="Montserrat"/>
            </a:endParaRPr>
          </a:p>
          <a:p>
            <a:endParaRPr lang="pt-BR" sz="3600">
              <a:latin typeface="Montserrat"/>
            </a:endParaRPr>
          </a:p>
          <a:p>
            <a:r>
              <a:rPr lang="pt-BR" sz="3600">
                <a:solidFill>
                  <a:schemeClr val="bg1"/>
                </a:solidFill>
                <a:latin typeface="Montserrat"/>
              </a:rPr>
              <a:t>Trata-se da Carteira de Trabalho dos empregados admitidos, instrumento que comprova a formalização do vínculo empregatício. </a:t>
            </a:r>
            <a:endParaRPr lang="pt-BR" sz="3600">
              <a:solidFill>
                <a:schemeClr val="bg1"/>
              </a:solidFill>
            </a:endParaRPr>
          </a:p>
        </p:txBody>
      </p:sp>
      <p:sp>
        <p:nvSpPr>
          <p:cNvPr id="9" name="CaixaDeTexto 8">
            <a:extLst>
              <a:ext uri="{FF2B5EF4-FFF2-40B4-BE49-F238E27FC236}">
                <a16:creationId xmlns:a16="http://schemas.microsoft.com/office/drawing/2014/main" id="{EBDCA84A-0743-2D70-B6C2-732B431F140C}"/>
              </a:ext>
            </a:extLst>
          </p:cNvPr>
          <p:cNvSpPr txBox="1"/>
          <p:nvPr/>
        </p:nvSpPr>
        <p:spPr>
          <a:xfrm>
            <a:off x="10848842" y="2600680"/>
            <a:ext cx="13521977"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b="1">
                <a:solidFill>
                  <a:schemeClr val="bg1"/>
                </a:solidFill>
                <a:latin typeface="Montserrat"/>
              </a:rPr>
              <a:t>O que deve ter essa base?</a:t>
            </a:r>
            <a:endParaRPr lang="en-US" sz="4000">
              <a:solidFill>
                <a:schemeClr val="bg1"/>
              </a:solidFill>
              <a:latin typeface="Montserrat"/>
            </a:endParaRPr>
          </a:p>
          <a:p>
            <a:endParaRPr lang="pt-BR" sz="3200">
              <a:latin typeface="Montserrat"/>
            </a:endParaRPr>
          </a:p>
          <a:p>
            <a:pPr marL="571500" indent="-571500">
              <a:buFont typeface="Arial,Sans-Serif"/>
              <a:buChar char="•"/>
            </a:pPr>
            <a:r>
              <a:rPr lang="pt-BR" sz="3200">
                <a:solidFill>
                  <a:schemeClr val="bg1"/>
                </a:solidFill>
                <a:latin typeface="Montserrat"/>
              </a:rPr>
              <a:t>A página de qualificação civil. </a:t>
            </a:r>
            <a:endParaRPr lang="en-US" sz="3200">
              <a:solidFill>
                <a:schemeClr val="bg1"/>
              </a:solidFill>
              <a:latin typeface="Montserrat"/>
            </a:endParaRPr>
          </a:p>
          <a:p>
            <a:pPr marL="571500" indent="-571500">
              <a:buFont typeface="Arial,Sans-Serif"/>
              <a:buChar char="•"/>
            </a:pPr>
            <a:r>
              <a:rPr lang="pt-BR" sz="3200">
                <a:solidFill>
                  <a:schemeClr val="bg1"/>
                </a:solidFill>
                <a:latin typeface="Montserrat"/>
              </a:rPr>
              <a:t>Dados do funcionário: Nome/ filiação / data de nascimento / naturalidade. </a:t>
            </a:r>
            <a:endParaRPr lang="en-US" sz="3200">
              <a:solidFill>
                <a:schemeClr val="bg1"/>
              </a:solidFill>
              <a:latin typeface="Montserrat"/>
            </a:endParaRPr>
          </a:p>
          <a:p>
            <a:pPr marL="571500" indent="-571500">
              <a:buFont typeface="Arial,Sans-Serif"/>
              <a:buChar char="•"/>
            </a:pPr>
            <a:r>
              <a:rPr lang="pt-BR" sz="3200">
                <a:solidFill>
                  <a:schemeClr val="bg1"/>
                </a:solidFill>
                <a:latin typeface="Montserrat"/>
              </a:rPr>
              <a:t>Deve constar na página de contrato de trabalho o cargo / função. </a:t>
            </a:r>
            <a:endParaRPr lang="en-US" sz="3200">
              <a:solidFill>
                <a:schemeClr val="bg1"/>
              </a:solidFill>
              <a:latin typeface="Montserrat"/>
            </a:endParaRPr>
          </a:p>
          <a:p>
            <a:pPr marL="571500" indent="-571500">
              <a:buFont typeface="Arial,Sans-Serif"/>
              <a:buChar char="•"/>
            </a:pPr>
            <a:r>
              <a:rPr lang="pt-BR" sz="3200">
                <a:solidFill>
                  <a:schemeClr val="bg1"/>
                </a:solidFill>
                <a:latin typeface="Montserrat"/>
              </a:rPr>
              <a:t>Tempo de experiência exigido pelo cliente, para função conforme cadastro do funcionário na plataforma.</a:t>
            </a:r>
            <a:endParaRPr lang="pt-BR" sz="3200">
              <a:solidFill>
                <a:schemeClr val="bg1"/>
              </a:solidFill>
            </a:endParaRPr>
          </a:p>
        </p:txBody>
      </p:sp>
    </p:spTree>
    <p:extLst>
      <p:ext uri="{BB962C8B-B14F-4D97-AF65-F5344CB8AC3E}">
        <p14:creationId xmlns:p14="http://schemas.microsoft.com/office/powerpoint/2010/main" val="414468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D7B98-E087-B47F-ECDA-65D2CA57781A}"/>
            </a:ext>
          </a:extLst>
        </p:cNvPr>
        <p:cNvGrpSpPr/>
        <p:nvPr/>
      </p:nvGrpSpPr>
      <p:grpSpPr>
        <a:xfrm>
          <a:off x="0" y="0"/>
          <a:ext cx="0" cy="0"/>
          <a:chOff x="0" y="0"/>
          <a:chExt cx="0" cy="0"/>
        </a:xfrm>
      </p:grpSpPr>
      <p:sp>
        <p:nvSpPr>
          <p:cNvPr id="8" name="Retângulo 7">
            <a:extLst>
              <a:ext uri="{FF2B5EF4-FFF2-40B4-BE49-F238E27FC236}">
                <a16:creationId xmlns:a16="http://schemas.microsoft.com/office/drawing/2014/main" id="{36225F74-63CF-8D19-1398-7B32D8370BFA}"/>
              </a:ext>
            </a:extLst>
          </p:cNvPr>
          <p:cNvSpPr/>
          <p:nvPr/>
        </p:nvSpPr>
        <p:spPr>
          <a:xfrm>
            <a:off x="-7764" y="0"/>
            <a:ext cx="24386751"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dirty="0">
              <a:ea typeface="Calibri"/>
              <a:cs typeface="Calibri"/>
            </a:endParaRPr>
          </a:p>
        </p:txBody>
      </p:sp>
      <p:sp>
        <p:nvSpPr>
          <p:cNvPr id="6" name="CaixaDeTexto 5">
            <a:extLst>
              <a:ext uri="{FF2B5EF4-FFF2-40B4-BE49-F238E27FC236}">
                <a16:creationId xmlns:a16="http://schemas.microsoft.com/office/drawing/2014/main" id="{19E78B81-F931-CEFC-DEE8-52B5D5BAC7A5}"/>
              </a:ext>
            </a:extLst>
          </p:cNvPr>
          <p:cNvSpPr txBox="1"/>
          <p:nvPr/>
        </p:nvSpPr>
        <p:spPr>
          <a:xfrm>
            <a:off x="194714" y="218234"/>
            <a:ext cx="23340631" cy="133882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dirty="0">
                <a:solidFill>
                  <a:schemeClr val="bg1"/>
                </a:solidFill>
                <a:latin typeface="Ubuntu"/>
                <a:ea typeface="Calibri"/>
                <a:cs typeface="Calibri"/>
              </a:rPr>
              <a:t>SUMÁRIO</a:t>
            </a:r>
            <a:r>
              <a:rPr lang="pt-BR" sz="2800" b="1" dirty="0">
                <a:solidFill>
                  <a:schemeClr val="bg1"/>
                </a:solidFill>
                <a:latin typeface="Ubuntu"/>
                <a:ea typeface="Calibri"/>
                <a:cs typeface="Calibri"/>
              </a:rPr>
              <a:t>:</a:t>
            </a:r>
            <a:br>
              <a:rPr lang="pt-BR" sz="2800" b="1" dirty="0">
                <a:solidFill>
                  <a:schemeClr val="bg1"/>
                </a:solidFill>
                <a:latin typeface="Ubuntu"/>
                <a:ea typeface="Calibri"/>
                <a:cs typeface="Calibri"/>
              </a:rPr>
            </a:b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a:cs typeface="Calibri"/>
              </a:rPr>
              <a:t>PÁGINA 01 ................... APRESENTAÇÃO </a:t>
            </a:r>
          </a:p>
          <a:p>
            <a:pPr algn="just"/>
            <a:r>
              <a:rPr lang="pt-BR" sz="1900" b="1" dirty="0">
                <a:solidFill>
                  <a:schemeClr val="bg1"/>
                </a:solidFill>
                <a:latin typeface="Ubuntu"/>
                <a:ea typeface="Calibri"/>
                <a:cs typeface="Calibri"/>
              </a:rPr>
              <a:t>PÁGINA 02 ................... SUMÁRIO </a:t>
            </a:r>
          </a:p>
          <a:p>
            <a:pPr algn="just"/>
            <a:r>
              <a:rPr lang="pt-BR" sz="1900" b="1" dirty="0">
                <a:solidFill>
                  <a:schemeClr val="bg1"/>
                </a:solidFill>
                <a:latin typeface="Ubuntu"/>
                <a:ea typeface="Calibri"/>
                <a:cs typeface="Calibri"/>
              </a:rPr>
              <a:t>PÁGINA 03 ................... SUMÁRIO </a:t>
            </a:r>
          </a:p>
          <a:p>
            <a:pPr algn="just"/>
            <a:r>
              <a:rPr lang="pt-BR" sz="1900" b="1" dirty="0">
                <a:solidFill>
                  <a:schemeClr val="bg1"/>
                </a:solidFill>
                <a:latin typeface="Ubuntu"/>
                <a:ea typeface="Calibri"/>
                <a:cs typeface="Calibri"/>
              </a:rPr>
              <a:t>PÁGINA 04 ................... PARTICULARIDADES </a:t>
            </a:r>
          </a:p>
          <a:p>
            <a:pPr algn="just"/>
            <a:r>
              <a:rPr lang="pt-BR" sz="1900" b="1" dirty="0">
                <a:solidFill>
                  <a:schemeClr val="bg1"/>
                </a:solidFill>
                <a:latin typeface="Ubuntu"/>
                <a:ea typeface="Calibri"/>
                <a:cs typeface="Calibri"/>
              </a:rPr>
              <a:t>PÁGINA  05 .................. ORDEM DE SERVIÇO (O.S)</a:t>
            </a:r>
          </a:p>
          <a:p>
            <a:pPr algn="just"/>
            <a:r>
              <a:rPr lang="pt-BR" sz="1900" b="1" dirty="0">
                <a:solidFill>
                  <a:schemeClr val="bg1"/>
                </a:solidFill>
                <a:latin typeface="Ubuntu"/>
                <a:ea typeface="Calibri"/>
                <a:cs typeface="Calibri"/>
              </a:rPr>
              <a:t>PÁGINA  06 .................. P.G.R</a:t>
            </a:r>
          </a:p>
          <a:p>
            <a:pPr algn="just"/>
            <a:r>
              <a:rPr lang="pt-BR" sz="1900" b="1" dirty="0">
                <a:solidFill>
                  <a:schemeClr val="bg1"/>
                </a:solidFill>
                <a:latin typeface="Ubuntu"/>
                <a:ea typeface="Calibri"/>
                <a:cs typeface="Calibri"/>
              </a:rPr>
              <a:t>PÁGINA 07 ................... P.C.M.S.O</a:t>
            </a:r>
          </a:p>
          <a:p>
            <a:pPr algn="just"/>
            <a:r>
              <a:rPr lang="pt-BR" sz="1900" b="1" dirty="0">
                <a:solidFill>
                  <a:schemeClr val="bg1"/>
                </a:solidFill>
                <a:latin typeface="Ubuntu"/>
                <a:ea typeface="Calibri"/>
                <a:cs typeface="Calibri"/>
              </a:rPr>
              <a:t>PÁGINA 08 ................... LTCAT</a:t>
            </a:r>
          </a:p>
          <a:p>
            <a:pPr algn="just"/>
            <a:r>
              <a:rPr lang="pt-BR" sz="1900" b="1" dirty="0">
                <a:solidFill>
                  <a:schemeClr val="bg1"/>
                </a:solidFill>
                <a:latin typeface="Ubuntu"/>
                <a:ea typeface="Calibri"/>
                <a:cs typeface="Calibri"/>
              </a:rPr>
              <a:t>PÁGINA 09 ................... LTIP</a:t>
            </a:r>
          </a:p>
          <a:p>
            <a:pPr algn="just"/>
            <a:r>
              <a:rPr lang="pt-BR" sz="1900" b="1" dirty="0">
                <a:solidFill>
                  <a:schemeClr val="bg1"/>
                </a:solidFill>
                <a:latin typeface="Ubuntu"/>
                <a:ea typeface="Calibri"/>
                <a:cs typeface="Calibri"/>
              </a:rPr>
              <a:t>PÁGINA 10 ................... ASO</a:t>
            </a:r>
          </a:p>
          <a:p>
            <a:pPr algn="just"/>
            <a:r>
              <a:rPr lang="pt-BR" sz="1900" b="1" dirty="0">
                <a:solidFill>
                  <a:schemeClr val="bg1"/>
                </a:solidFill>
                <a:latin typeface="Ubuntu"/>
                <a:ea typeface="Calibri"/>
                <a:cs typeface="Calibri"/>
              </a:rPr>
              <a:t>PÁGINA 11 ................... EXAMES COMPLEMENTARES</a:t>
            </a:r>
          </a:p>
          <a:p>
            <a:pPr algn="just"/>
            <a:r>
              <a:rPr lang="pt-BR" sz="1900" b="1" dirty="0">
                <a:solidFill>
                  <a:schemeClr val="bg1"/>
                </a:solidFill>
                <a:latin typeface="Ubuntu"/>
                <a:ea typeface="Calibri"/>
                <a:cs typeface="Calibri"/>
              </a:rPr>
              <a:t>PÁGINA 12 ................... EXAMES COMPLEMENTARES</a:t>
            </a:r>
          </a:p>
          <a:p>
            <a:pPr algn="just"/>
            <a:r>
              <a:rPr lang="pt-BR" sz="1900" b="1" dirty="0">
                <a:solidFill>
                  <a:schemeClr val="bg1"/>
                </a:solidFill>
                <a:latin typeface="Ubuntu"/>
                <a:ea typeface="Calibri"/>
                <a:cs typeface="Calibri"/>
              </a:rPr>
              <a:t>PÁGINA 13 ................... CNH</a:t>
            </a:r>
          </a:p>
          <a:p>
            <a:pPr algn="just"/>
            <a:r>
              <a:rPr lang="pt-BR" sz="1900" b="1" dirty="0">
                <a:solidFill>
                  <a:schemeClr val="bg1"/>
                </a:solidFill>
                <a:latin typeface="Ubuntu"/>
                <a:ea typeface="Calibri"/>
                <a:cs typeface="Calibri"/>
              </a:rPr>
              <a:t>PÁGINA 14 ................... CNH</a:t>
            </a:r>
          </a:p>
          <a:p>
            <a:pPr algn="just"/>
            <a:r>
              <a:rPr lang="pt-BR" sz="1900" b="1" dirty="0">
                <a:solidFill>
                  <a:schemeClr val="bg1"/>
                </a:solidFill>
                <a:latin typeface="Ubuntu"/>
                <a:ea typeface="Calibri"/>
                <a:cs typeface="Calibri"/>
              </a:rPr>
              <a:t>PÁGINA 15 ................... EAR </a:t>
            </a:r>
          </a:p>
          <a:p>
            <a:pPr algn="just"/>
            <a:r>
              <a:rPr lang="pt-BR" sz="1900" b="1" dirty="0">
                <a:solidFill>
                  <a:schemeClr val="bg1"/>
                </a:solidFill>
                <a:latin typeface="Ubuntu"/>
                <a:ea typeface="Calibri"/>
                <a:cs typeface="Calibri"/>
              </a:rPr>
              <a:t>PÁGINA 16 ................... TREINAMENTO PARA TRANSPORTE COLETIVO DE PASSAGEIROS - CURSO PARA CONDUTORES DE VEÍCULOS DE TRANSPORTE COLETIVO DE PASSAGEIROS</a:t>
            </a:r>
          </a:p>
          <a:p>
            <a:pPr algn="just"/>
            <a:r>
              <a:rPr lang="pt-BR" sz="1900" b="1" dirty="0">
                <a:solidFill>
                  <a:schemeClr val="bg1"/>
                </a:solidFill>
                <a:latin typeface="Ubuntu"/>
                <a:ea typeface="Calibri"/>
                <a:cs typeface="Calibri"/>
              </a:rPr>
              <a:t>PÁGINA 17 ....................TREINAMENTO PARA TRANSPORTE COLETIVO DE PASSAGEIROS -  CURSO PARA CONDUTORES DE VEÍCULOS DE EMERGÊNCIA</a:t>
            </a:r>
          </a:p>
          <a:p>
            <a:pPr algn="just"/>
            <a:r>
              <a:rPr lang="pt-BR" sz="1900" b="1" dirty="0">
                <a:solidFill>
                  <a:schemeClr val="bg1"/>
                </a:solidFill>
                <a:latin typeface="Ubuntu"/>
                <a:ea typeface="Calibri"/>
                <a:cs typeface="Calibri"/>
              </a:rPr>
              <a:t>PÁGINA 18 </a:t>
            </a:r>
            <a:r>
              <a:rPr lang="pt-BR" sz="1900" b="1" dirty="0">
                <a:solidFill>
                  <a:schemeClr val="bg1"/>
                </a:solidFill>
                <a:latin typeface="Ubuntu"/>
                <a:ea typeface="Calibri"/>
                <a:cs typeface="Arial"/>
              </a:rPr>
              <a:t>....................TREINAMENTO PARA TRANSPORTE COLETIVO DE PASSAGEIROS / CARGAS - </a:t>
            </a:r>
            <a:r>
              <a:rPr lang="pt-BR" sz="1900" b="1" u="sng" dirty="0">
                <a:solidFill>
                  <a:schemeClr val="bg1"/>
                </a:solidFill>
                <a:latin typeface="Ubuntu"/>
                <a:ea typeface="Calibri"/>
                <a:cs typeface="Calibri"/>
              </a:rPr>
              <a:t>CURSO PARA CONDUTORES DE VEÍCULOS DE TRANSPORTE DE CARGA INDIVISÍVEL </a:t>
            </a:r>
          </a:p>
          <a:p>
            <a:pPr algn="just"/>
            <a:r>
              <a:rPr lang="pt-BR" sz="1900" b="1" dirty="0">
                <a:solidFill>
                  <a:schemeClr val="bg1"/>
                </a:solidFill>
                <a:latin typeface="Ubuntu"/>
                <a:ea typeface="Calibri"/>
                <a:cs typeface="Arial"/>
              </a:rPr>
              <a:t>PÁGINA 19 ....................DOCUMENTO E-SOCIAL</a:t>
            </a:r>
          </a:p>
          <a:p>
            <a:pPr algn="just"/>
            <a:r>
              <a:rPr lang="pt-BR" sz="1900" b="1" dirty="0">
                <a:solidFill>
                  <a:schemeClr val="bg1"/>
                </a:solidFill>
                <a:latin typeface="Ubuntu"/>
                <a:ea typeface="Calibri"/>
                <a:cs typeface="Arial"/>
              </a:rPr>
              <a:t>PÁGINA 20 ....................TREINAMENTO PARA TRANSPORTE COLETIVO DE PASSAGEIROS / CARGAS - </a:t>
            </a:r>
            <a:r>
              <a:rPr lang="pt-BR" sz="1900" b="1" dirty="0">
                <a:solidFill>
                  <a:schemeClr val="bg1"/>
                </a:solidFill>
                <a:latin typeface="Ubuntu"/>
                <a:ea typeface="Calibri"/>
                <a:cs typeface="Calibri"/>
              </a:rPr>
              <a:t>CURSO PARA CONDUTORES DE VEÍCULOS DE TRANSPORTE DE PRODUTOS PERIGOSOS</a:t>
            </a:r>
          </a:p>
          <a:p>
            <a:pPr algn="just"/>
            <a:r>
              <a:rPr lang="pt-BR" sz="1900" b="1" dirty="0">
                <a:solidFill>
                  <a:schemeClr val="bg1"/>
                </a:solidFill>
                <a:latin typeface="Ubuntu"/>
                <a:ea typeface="Calibri"/>
                <a:cs typeface="Arial"/>
              </a:rPr>
              <a:t>PÁGINA 21 .................... COMPROVAÇÃO DE EXPERIÊNCIA </a:t>
            </a:r>
          </a:p>
          <a:p>
            <a:pPr algn="just"/>
            <a:r>
              <a:rPr lang="pt-BR" sz="1900" b="1" dirty="0">
                <a:solidFill>
                  <a:schemeClr val="bg1"/>
                </a:solidFill>
                <a:latin typeface="Ubuntu"/>
                <a:ea typeface="Calibri"/>
                <a:cs typeface="Arial"/>
              </a:rPr>
              <a:t>PÁGINA 22 ....................FICHA DE ENTREGA DE EPI'S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a:cs typeface="Arial"/>
              </a:rPr>
              <a:t>PÁGINA 23 ....................NR 4 – REGISTRO DE PROFISSIONAL</a:t>
            </a:r>
          </a:p>
          <a:p>
            <a:pPr algn="just"/>
            <a:r>
              <a:rPr lang="pt-BR" sz="1900" b="1" dirty="0">
                <a:solidFill>
                  <a:schemeClr val="bg1"/>
                </a:solidFill>
                <a:latin typeface="Ubuntu"/>
                <a:ea typeface="Calibri"/>
                <a:cs typeface="Arial"/>
              </a:rPr>
              <a:t>PÁGINA 24 ....................NR 5 – COMISSÃO INTERNA DE PRESENÇÃO DE ACIDENTES </a:t>
            </a:r>
          </a:p>
          <a:p>
            <a:pPr algn="just"/>
            <a:r>
              <a:rPr lang="pt-BR" sz="1900" b="1" dirty="0">
                <a:solidFill>
                  <a:schemeClr val="bg1"/>
                </a:solidFill>
                <a:latin typeface="Ubuntu"/>
                <a:ea typeface="Calibri"/>
                <a:cs typeface="Arial"/>
              </a:rPr>
              <a:t>PÁGINA 25 ....................NR 5 – COMISSÃO INTERNA DE PRESENÇÃO DE ACIDENTES </a:t>
            </a:r>
          </a:p>
          <a:p>
            <a:pPr algn="just"/>
            <a:r>
              <a:rPr lang="pt-BR" sz="1900" b="1" dirty="0">
                <a:solidFill>
                  <a:schemeClr val="bg1"/>
                </a:solidFill>
                <a:latin typeface="Ubuntu"/>
                <a:ea typeface="Calibri"/>
                <a:cs typeface="Arial"/>
              </a:rPr>
              <a:t>PÁGINA 26 ....................NR 5 – COMISSÃO INTERNA DE PRESENÇÃO DE ACIDENTES </a:t>
            </a:r>
          </a:p>
          <a:p>
            <a:pPr algn="just"/>
            <a:r>
              <a:rPr lang="pt-BR" sz="1900" b="1" dirty="0">
                <a:solidFill>
                  <a:schemeClr val="bg1"/>
                </a:solidFill>
                <a:latin typeface="Ubuntu"/>
                <a:ea typeface="Calibri"/>
                <a:cs typeface="Arial"/>
              </a:rPr>
              <a:t>PÁGINA 27 ....................NR 6 - EQUIPAMENTO DE PROTEÇÃO INDIVIDUAL – EPI </a:t>
            </a:r>
          </a:p>
          <a:p>
            <a:pPr algn="just"/>
            <a:r>
              <a:rPr lang="pt-BR" sz="1900" b="1" dirty="0">
                <a:solidFill>
                  <a:schemeClr val="bg1"/>
                </a:solidFill>
                <a:latin typeface="Ubuntu"/>
                <a:ea typeface="Calibri"/>
                <a:cs typeface="Arial"/>
              </a:rPr>
              <a:t>PÁGINA 28 .................... NR 7 – PRIMEIROS SOCORROS</a:t>
            </a:r>
          </a:p>
          <a:p>
            <a:pPr algn="just"/>
            <a:r>
              <a:rPr lang="pt-BR" sz="1900" b="1" dirty="0">
                <a:solidFill>
                  <a:schemeClr val="bg1"/>
                </a:solidFill>
                <a:latin typeface="Ubuntu"/>
                <a:ea typeface="Calibri"/>
                <a:cs typeface="Arial"/>
              </a:rPr>
              <a:t>PÁGINA 29 ....................NR 10 - SEGURANÇA EM INSTALAÇÕES E SERVIÇOS EM ELETRICIDADE (BÁSICO) </a:t>
            </a:r>
          </a:p>
          <a:p>
            <a:pPr algn="just"/>
            <a:r>
              <a:rPr lang="pt-BR" sz="1900" b="1" dirty="0">
                <a:solidFill>
                  <a:schemeClr val="bg1"/>
                </a:solidFill>
                <a:latin typeface="Ubuntu"/>
                <a:ea typeface="Calibri"/>
                <a:cs typeface="Arial"/>
              </a:rPr>
              <a:t>PÁGINA 30 ....................NR 10 - SEGURANÇA EM INSTALAÇÕES E SERVIÇOS EM ELETRICIDADE (SEP)</a:t>
            </a:r>
          </a:p>
          <a:p>
            <a:pPr algn="just"/>
            <a:r>
              <a:rPr lang="pt-BR" sz="1900" b="1" dirty="0">
                <a:solidFill>
                  <a:schemeClr val="bg1"/>
                </a:solidFill>
                <a:latin typeface="Ubuntu"/>
                <a:ea typeface="Calibri"/>
                <a:cs typeface="Arial"/>
              </a:rPr>
              <a:t>PÁGINA 31 ....................NR-10: TRABALHO COM ELETRICIDADE EM ÁREA CLASSIFICADA</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a:cs typeface="Arial"/>
              </a:rPr>
              <a:t>PÁGINA 32 ....................</a:t>
            </a:r>
            <a:r>
              <a:rPr lang="pt-BR" sz="1900" b="1" dirty="0">
                <a:solidFill>
                  <a:schemeClr val="bg1"/>
                </a:solidFill>
                <a:latin typeface="Ubuntu"/>
                <a:ea typeface="Calibri Light"/>
                <a:cs typeface="Calibri Light"/>
              </a:rPr>
              <a:t>NR – 11 TRANSPORTE, MOVIMENTAÇÃO, ARMAZENAMENTO E MANUSEIO DE MATERIAIS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a:cs typeface="Arial"/>
              </a:rPr>
              <a:t>PÁGINA 33 .................... </a:t>
            </a:r>
            <a:r>
              <a:rPr lang="pt-BR" sz="1900" b="1" dirty="0">
                <a:solidFill>
                  <a:schemeClr val="bg1"/>
                </a:solidFill>
                <a:latin typeface="Ubuntu"/>
                <a:ea typeface="Calibri Light"/>
                <a:cs typeface="Calibri Light"/>
              </a:rPr>
              <a:t>NR – 11 TRANSPORTE, MOVIMENTAÇÃO, ARMAZENAMENTO E MANUSEIO DE MATERIAIS - MÓDULO 01</a:t>
            </a:r>
          </a:p>
          <a:p>
            <a:pPr algn="just"/>
            <a:r>
              <a:rPr lang="pt-BR" sz="1900" b="1" dirty="0">
                <a:solidFill>
                  <a:schemeClr val="bg1"/>
                </a:solidFill>
                <a:latin typeface="Ubuntu"/>
                <a:ea typeface="Calibri"/>
                <a:cs typeface="Arial"/>
              </a:rPr>
              <a:t>PÁGINA 34 ....................</a:t>
            </a:r>
            <a:r>
              <a:rPr lang="pt-BR" sz="1900" b="1" dirty="0">
                <a:solidFill>
                  <a:schemeClr val="bg1"/>
                </a:solidFill>
                <a:latin typeface="Ubuntu"/>
                <a:ea typeface="Calibri Light"/>
                <a:cs typeface="Calibri Light"/>
              </a:rPr>
              <a:t>NR – 11 TRANSPORTE, MOVIMENTAÇÃO, ARMAZENAMENTO E MANUSEIO DE MATERIAIS - MÓDULO 02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a:cs typeface="Arial"/>
              </a:rPr>
              <a:t>PÁGINA 35 ....................</a:t>
            </a:r>
            <a:r>
              <a:rPr lang="pt-BR" sz="1900" b="1" dirty="0">
                <a:solidFill>
                  <a:schemeClr val="bg1"/>
                </a:solidFill>
                <a:latin typeface="Ubuntu"/>
                <a:ea typeface="Calibri Light"/>
                <a:cs typeface="Calibri Light"/>
              </a:rPr>
              <a:t>NR – 11 TRANSPORTE, MOVIMENTAÇÃO, ARMAZENAMENTO E MANUSEIO DE MATERIAIS  - MÓDULO 03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Light"/>
                <a:cs typeface="Calibri Light"/>
              </a:rPr>
              <a:t>PÁGINA 36 .................... CERTIFICADO DE TREINAMENTO PARA OPERAÇÃO DE EQUIPAMENTOS MÓVEIS</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Light"/>
                <a:cs typeface="Calibri Light"/>
              </a:rPr>
              <a:t>PÁGINA 37 ....................  TREINAMENTO PARA UTILIZAÇÃO DE FERRAMENTAS</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Light"/>
                <a:cs typeface="Calibri Light"/>
              </a:rPr>
              <a:t>PÁGINA 38 ....................</a:t>
            </a:r>
            <a:r>
              <a:rPr lang="pt-BR" sz="1900" b="1" dirty="0">
                <a:solidFill>
                  <a:schemeClr val="bg1"/>
                </a:solidFill>
                <a:latin typeface="Ubuntu"/>
                <a:ea typeface="Calibri"/>
                <a:cs typeface="Calibri"/>
              </a:rPr>
              <a:t>COMPROVANTE DE ENDEREÇO OU  DE ENDEREÇO</a:t>
            </a:r>
          </a:p>
          <a:p>
            <a:pPr algn="just"/>
            <a:r>
              <a:rPr lang="pt-BR" sz="1900" b="1" dirty="0">
                <a:solidFill>
                  <a:schemeClr val="bg1"/>
                </a:solidFill>
                <a:latin typeface="Ubuntu"/>
                <a:ea typeface="Calibri Light"/>
                <a:cs typeface="Calibri Light"/>
              </a:rPr>
              <a:t>PÁGINA 39 ....................NR-12 OPERAÇÃO, MANUTENÇÃO, INSPEÇÃO E DEMAIS INTERVENÇÕES EM MÁQUINAS E EQUIPAMENTOS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Light"/>
                <a:cs typeface="Calibri Light"/>
              </a:rPr>
              <a:t>PÁGINA 40 ....................NR-12 OPERAÇÃO DE MOTOSSERRAS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Light"/>
                <a:cs typeface="Calibri Light"/>
              </a:rPr>
              <a:t>PÁGINA 41 ....................CERTIFICADO DE TREINAMENTO MOPP - MOVIMENTAÇÃO OPERACIONAL DE PRODUTOS PERIGOSOS </a:t>
            </a:r>
            <a:endParaRPr lang="pt-BR" sz="1900" b="1" dirty="0">
              <a:solidFill>
                <a:schemeClr val="bg1"/>
              </a:solidFill>
              <a:latin typeface="Ubuntu"/>
              <a:ea typeface="Calibri"/>
              <a:cs typeface="Calibri"/>
            </a:endParaRPr>
          </a:p>
          <a:p>
            <a:pPr algn="just"/>
            <a:r>
              <a:rPr lang="pt-BR" sz="1900" b="1" dirty="0">
                <a:solidFill>
                  <a:schemeClr val="bg1"/>
                </a:solidFill>
                <a:latin typeface="Ubuntu"/>
                <a:ea typeface="Calibri Light"/>
                <a:cs typeface="Calibri Light"/>
              </a:rPr>
              <a:t>PÁGINA 42 ....................NR 17 - </a:t>
            </a:r>
            <a:r>
              <a:rPr lang="pt-BR" sz="1900" b="1" dirty="0">
                <a:solidFill>
                  <a:schemeClr val="bg1"/>
                </a:solidFill>
                <a:latin typeface="Ubuntu"/>
                <a:ea typeface="Calibri"/>
                <a:cs typeface="Calibri"/>
              </a:rPr>
              <a:t>LEVANTAMENTO, TRANSPORTE E DESCARGA INDIVIDUAL DE CARGAS</a:t>
            </a:r>
            <a:endParaRPr lang="pt-BR" sz="1900" dirty="0">
              <a:solidFill>
                <a:schemeClr val="bg1"/>
              </a:solidFill>
              <a:ea typeface="Calibri"/>
              <a:cs typeface="Calibri"/>
            </a:endParaRPr>
          </a:p>
          <a:p>
            <a:pPr algn="just"/>
            <a:r>
              <a:rPr lang="pt-BR" sz="1900" b="1" dirty="0">
                <a:solidFill>
                  <a:schemeClr val="bg1"/>
                </a:solidFill>
                <a:latin typeface="Ubuntu"/>
                <a:ea typeface="Calibri Light"/>
                <a:cs typeface="Calibri Light"/>
              </a:rPr>
              <a:t>PÁGINA 43 ....................NR-17: TREINAMENTO / CAPACITAÇÃO PARA TRABALHO EM TELEATENDIMENTO</a:t>
            </a:r>
            <a:endParaRPr lang="pt-BR" sz="1900" b="1" dirty="0">
              <a:solidFill>
                <a:schemeClr val="bg1"/>
              </a:solidFill>
              <a:latin typeface="Ubuntu"/>
              <a:ea typeface="Calibri"/>
              <a:cs typeface="Calibri"/>
            </a:endParaRPr>
          </a:p>
        </p:txBody>
      </p:sp>
      <p:pic>
        <p:nvPicPr>
          <p:cNvPr id="4" name="Gráfico 3">
            <a:extLst>
              <a:ext uri="{FF2B5EF4-FFF2-40B4-BE49-F238E27FC236}">
                <a16:creationId xmlns:a16="http://schemas.microsoft.com/office/drawing/2014/main" id="{4F4AF09C-5E83-16F5-9EAC-9C70487A3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21289" y="11937235"/>
            <a:ext cx="3650751" cy="1231347"/>
          </a:xfrm>
          <a:prstGeom prst="rect">
            <a:avLst/>
          </a:prstGeom>
        </p:spPr>
      </p:pic>
      <p:pic>
        <p:nvPicPr>
          <p:cNvPr id="9" name="Imagem 8" descr="Logotipo, nome da empresa">
            <a:extLst>
              <a:ext uri="{FF2B5EF4-FFF2-40B4-BE49-F238E27FC236}">
                <a16:creationId xmlns:a16="http://schemas.microsoft.com/office/drawing/2014/main" id="{2B742D55-B323-EADC-A4FC-69D53F4D56E4}"/>
              </a:ext>
            </a:extLst>
          </p:cNvPr>
          <p:cNvPicPr>
            <a:picLocks noChangeAspect="1"/>
          </p:cNvPicPr>
          <p:nvPr/>
        </p:nvPicPr>
        <p:blipFill>
          <a:blip r:embed="rId4"/>
          <a:srcRect t="35421" b="37830"/>
          <a:stretch>
            <a:fillRect/>
          </a:stretch>
        </p:blipFill>
        <p:spPr>
          <a:xfrm>
            <a:off x="20460393" y="483021"/>
            <a:ext cx="3478599" cy="1395741"/>
          </a:xfrm>
          <a:prstGeom prst="rect">
            <a:avLst/>
          </a:prstGeom>
        </p:spPr>
      </p:pic>
    </p:spTree>
    <p:extLst>
      <p:ext uri="{BB962C8B-B14F-4D97-AF65-F5344CB8AC3E}">
        <p14:creationId xmlns:p14="http://schemas.microsoft.com/office/powerpoint/2010/main" val="97913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3543"/>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270579" y="1129580"/>
            <a:ext cx="9264075" cy="769441"/>
          </a:xfrm>
          <a:prstGeom prst="rect">
            <a:avLst/>
          </a:prstGeom>
          <a:noFill/>
        </p:spPr>
        <p:txBody>
          <a:bodyPr wrap="square" rtlCol="0">
            <a:spAutoFit/>
          </a:bodyPr>
          <a:lstStyle/>
          <a:p>
            <a:r>
              <a:rPr lang="pt-BR" sz="4400" b="1">
                <a:solidFill>
                  <a:schemeClr val="bg1"/>
                </a:solidFill>
                <a:latin typeface="Montserrat" pitchFamily="2" charset="0"/>
              </a:rPr>
              <a:t>FICHA DE ENTREGA DE EPI'S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419435" y="2188850"/>
            <a:ext cx="1683929" cy="97619"/>
          </a:xfrm>
          <a:prstGeom prst="rect">
            <a:avLst/>
          </a:prstGeom>
        </p:spPr>
      </p:pic>
      <p:sp>
        <p:nvSpPr>
          <p:cNvPr id="2" name="Seta: para a Direita 1">
            <a:extLst>
              <a:ext uri="{FF2B5EF4-FFF2-40B4-BE49-F238E27FC236}">
                <a16:creationId xmlns:a16="http://schemas.microsoft.com/office/drawing/2014/main" id="{66C281FD-B651-0E4C-BCA7-3760FE3BA1A7}"/>
              </a:ext>
            </a:extLst>
          </p:cNvPr>
          <p:cNvSpPr/>
          <p:nvPr/>
        </p:nvSpPr>
        <p:spPr>
          <a:xfrm>
            <a:off x="14229668" y="660934"/>
            <a:ext cx="1041990" cy="839972"/>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266" name="Picture 2" descr="Modelo de Ficha para Entrega de EPI's | PDF">
            <a:extLst>
              <a:ext uri="{FF2B5EF4-FFF2-40B4-BE49-F238E27FC236}">
                <a16:creationId xmlns:a16="http://schemas.microsoft.com/office/drawing/2014/main" id="{A7F31D5C-B7CD-E32C-F598-690979A15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6480" y="4628883"/>
            <a:ext cx="8236155" cy="696679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9DFF1E8C-D17F-59F4-E911-7BC9995B9CB7}"/>
              </a:ext>
            </a:extLst>
          </p:cNvPr>
          <p:cNvPicPr>
            <a:picLocks noChangeAspect="1"/>
          </p:cNvPicPr>
          <p:nvPr/>
        </p:nvPicPr>
        <p:blipFill>
          <a:blip r:embed="rId4"/>
          <a:stretch>
            <a:fillRect/>
          </a:stretch>
        </p:blipFill>
        <p:spPr>
          <a:xfrm>
            <a:off x="16985751" y="213657"/>
            <a:ext cx="8198125" cy="3777141"/>
          </a:xfrm>
          <a:prstGeom prst="rect">
            <a:avLst/>
          </a:prstGeom>
        </p:spPr>
      </p:pic>
      <p:sp>
        <p:nvSpPr>
          <p:cNvPr id="10" name="CaixaDeTexto 9">
            <a:extLst>
              <a:ext uri="{FF2B5EF4-FFF2-40B4-BE49-F238E27FC236}">
                <a16:creationId xmlns:a16="http://schemas.microsoft.com/office/drawing/2014/main" id="{86136BE8-F423-18B3-8E85-D0B7BF3FB57C}"/>
              </a:ext>
            </a:extLst>
          </p:cNvPr>
          <p:cNvSpPr txBox="1"/>
          <p:nvPr/>
        </p:nvSpPr>
        <p:spPr>
          <a:xfrm>
            <a:off x="571201" y="2665606"/>
            <a:ext cx="14089636" cy="8226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pt-BR" sz="2800" b="1">
                <a:solidFill>
                  <a:srgbClr val="FF0000"/>
                </a:solidFill>
                <a:highlight>
                  <a:srgbClr val="FFFF00"/>
                </a:highlight>
                <a:latin typeface="Montserrat"/>
              </a:rPr>
              <a:t>C</a:t>
            </a:r>
            <a:r>
              <a:rPr lang="pt-BR" sz="2800" b="1">
                <a:solidFill>
                  <a:srgbClr val="FF0000"/>
                </a:solidFill>
                <a:highlight>
                  <a:srgbClr val="FFFF00"/>
                </a:highlight>
                <a:latin typeface="Montserrat"/>
                <a:cs typeface="Arial"/>
              </a:rPr>
              <a:t>ritérios para aceitação do documento:</a:t>
            </a:r>
            <a:endParaRPr lang="pt-BR"/>
          </a:p>
          <a:p>
            <a:pPr marL="285750" indent="-285750">
              <a:lnSpc>
                <a:spcPct val="107000"/>
              </a:lnSpc>
              <a:spcAft>
                <a:spcPts val="800"/>
              </a:spcAft>
              <a:buFont typeface="Arial,Sans-Serif"/>
              <a:buChar char="•"/>
            </a:pPr>
            <a:endParaRPr lang="pt-BR" sz="2000">
              <a:latin typeface="Arial"/>
              <a:cs typeface="Arial"/>
            </a:endParaRPr>
          </a:p>
          <a:p>
            <a:pPr marL="285750" indent="-285750">
              <a:buFont typeface="Arial,Sans-Serif"/>
              <a:buChar char="•"/>
            </a:pPr>
            <a:r>
              <a:rPr lang="pt-BR" sz="2800">
                <a:solidFill>
                  <a:schemeClr val="bg1"/>
                </a:solidFill>
                <a:latin typeface="Arial"/>
                <a:cs typeface="Arial"/>
              </a:rPr>
              <a:t>Deve conter dados da empresa: </a:t>
            </a:r>
            <a:endParaRPr lang="en-US" sz="2800">
              <a:solidFill>
                <a:schemeClr val="bg1"/>
              </a:solidFill>
              <a:latin typeface="Arial"/>
              <a:cs typeface="Arial"/>
            </a:endParaRPr>
          </a:p>
          <a:p>
            <a:pPr marL="285750" indent="-285750">
              <a:buFont typeface="Arial,Sans-Serif"/>
              <a:buChar char="•"/>
            </a:pPr>
            <a:r>
              <a:rPr lang="pt-BR" sz="2800">
                <a:solidFill>
                  <a:schemeClr val="bg1"/>
                </a:solidFill>
                <a:latin typeface="Arial"/>
                <a:cs typeface="Arial"/>
              </a:rPr>
              <a:t>Identificação da empresa através de CNPJ podendo ser aceito somente a raiz do CNPJ igual ou Razão social ou Nome fantasia.</a:t>
            </a:r>
            <a:endParaRPr lang="en-US" sz="2800">
              <a:solidFill>
                <a:schemeClr val="bg1"/>
              </a:solidFill>
              <a:latin typeface="Arial"/>
              <a:cs typeface="Arial"/>
            </a:endParaRPr>
          </a:p>
          <a:p>
            <a:pPr marL="285750" indent="-285750">
              <a:lnSpc>
                <a:spcPct val="107000"/>
              </a:lnSpc>
              <a:spcAft>
                <a:spcPts val="800"/>
              </a:spcAft>
              <a:buFont typeface="Arial,Sans-Serif"/>
              <a:buChar char="•"/>
            </a:pPr>
            <a:r>
              <a:rPr lang="pt-BR" sz="2800">
                <a:solidFill>
                  <a:schemeClr val="bg1"/>
                </a:solidFill>
                <a:latin typeface="Arial"/>
                <a:cs typeface="Arial"/>
              </a:rPr>
              <a:t>Nome completo do colaborador; </a:t>
            </a:r>
            <a:endParaRPr lang="en-US" sz="2800">
              <a:solidFill>
                <a:schemeClr val="bg1"/>
              </a:solidFill>
              <a:latin typeface="Arial"/>
              <a:cs typeface="Arial"/>
            </a:endParaRPr>
          </a:p>
          <a:p>
            <a:pPr marL="285750" indent="-285750">
              <a:lnSpc>
                <a:spcPct val="107000"/>
              </a:lnSpc>
              <a:spcAft>
                <a:spcPts val="800"/>
              </a:spcAft>
              <a:buFont typeface="Arial,Sans-Serif"/>
              <a:buChar char="•"/>
            </a:pPr>
            <a:r>
              <a:rPr lang="pt-BR" sz="2800">
                <a:solidFill>
                  <a:schemeClr val="bg1"/>
                </a:solidFill>
                <a:latin typeface="Arial"/>
                <a:cs typeface="Arial"/>
              </a:rPr>
              <a:t>Função ou cargo do colaborador; </a:t>
            </a:r>
            <a:endParaRPr lang="en-US" sz="2800">
              <a:solidFill>
                <a:schemeClr val="bg1"/>
              </a:solidFill>
              <a:latin typeface="Arial"/>
              <a:cs typeface="Arial"/>
            </a:endParaRPr>
          </a:p>
          <a:p>
            <a:pPr marL="285750" indent="-285750">
              <a:lnSpc>
                <a:spcPct val="107000"/>
              </a:lnSpc>
              <a:spcAft>
                <a:spcPts val="800"/>
              </a:spcAft>
              <a:buFont typeface="Arial,Sans-Serif"/>
              <a:buChar char="•"/>
            </a:pPr>
            <a:r>
              <a:rPr lang="pt-BR" sz="2800">
                <a:solidFill>
                  <a:schemeClr val="bg1"/>
                </a:solidFill>
                <a:latin typeface="Arial"/>
                <a:cs typeface="Arial"/>
              </a:rPr>
              <a:t>Setor (Se houver)</a:t>
            </a:r>
          </a:p>
          <a:p>
            <a:pPr marL="285750" indent="-285750">
              <a:buFont typeface="Arial,Sans-Serif"/>
              <a:buChar char="•"/>
            </a:pPr>
            <a:r>
              <a:rPr lang="pt-BR" sz="2800">
                <a:solidFill>
                  <a:schemeClr val="bg1"/>
                </a:solidFill>
                <a:latin typeface="Arial"/>
                <a:cs typeface="Arial"/>
              </a:rPr>
              <a:t>Quantidade </a:t>
            </a:r>
            <a:endParaRPr lang="en-US" sz="2800">
              <a:solidFill>
                <a:schemeClr val="bg1"/>
              </a:solidFill>
              <a:latin typeface="Arial"/>
              <a:cs typeface="Arial"/>
            </a:endParaRPr>
          </a:p>
          <a:p>
            <a:pPr marL="285750" indent="-285750">
              <a:buFont typeface="Arial,Sans-Serif"/>
              <a:buChar char="•"/>
            </a:pPr>
            <a:r>
              <a:rPr lang="pt-BR" sz="2800">
                <a:solidFill>
                  <a:schemeClr val="bg1"/>
                </a:solidFill>
                <a:latin typeface="Arial"/>
                <a:cs typeface="Arial"/>
              </a:rPr>
              <a:t>Descrição dos EPIs </a:t>
            </a:r>
            <a:endParaRPr lang="en-US" sz="2800">
              <a:solidFill>
                <a:schemeClr val="bg1"/>
              </a:solidFill>
              <a:latin typeface="Arial"/>
              <a:cs typeface="Arial"/>
            </a:endParaRPr>
          </a:p>
          <a:p>
            <a:pPr marL="285750" indent="-285750">
              <a:buFont typeface="Arial,Sans-Serif"/>
              <a:buChar char="•"/>
            </a:pPr>
            <a:r>
              <a:rPr lang="pt-BR" sz="2800">
                <a:solidFill>
                  <a:schemeClr val="bg1"/>
                </a:solidFill>
                <a:latin typeface="Arial"/>
                <a:cs typeface="Arial"/>
              </a:rPr>
              <a:t>Data da entrega </a:t>
            </a:r>
            <a:endParaRPr lang="en-US" sz="2800">
              <a:solidFill>
                <a:schemeClr val="bg1"/>
              </a:solidFill>
              <a:latin typeface="Arial"/>
              <a:cs typeface="Arial"/>
            </a:endParaRPr>
          </a:p>
          <a:p>
            <a:pPr marL="285750" indent="-285750">
              <a:buFont typeface="Arial,Sans-Serif"/>
              <a:buChar char="•"/>
            </a:pPr>
            <a:r>
              <a:rPr lang="pt-BR" sz="2800">
                <a:solidFill>
                  <a:schemeClr val="bg1"/>
                </a:solidFill>
                <a:latin typeface="Arial"/>
                <a:cs typeface="Arial"/>
              </a:rPr>
              <a:t>CA – Certificado de Aprovação dos EPI ‘s </a:t>
            </a:r>
            <a:endParaRPr lang="en-US" sz="2800">
              <a:solidFill>
                <a:schemeClr val="bg1"/>
              </a:solidFill>
              <a:latin typeface="Arial"/>
              <a:cs typeface="Arial"/>
            </a:endParaRPr>
          </a:p>
          <a:p>
            <a:pPr marL="285750" indent="-285750">
              <a:buFont typeface="Arial,Sans-Serif"/>
              <a:buChar char="•"/>
            </a:pPr>
            <a:r>
              <a:rPr lang="pt-BR" sz="2800">
                <a:solidFill>
                  <a:schemeClr val="bg1"/>
                </a:solidFill>
                <a:latin typeface="Arial"/>
                <a:cs typeface="Arial"/>
              </a:rPr>
              <a:t>Assinatura do empregado em cada EPI recebido. </a:t>
            </a:r>
            <a:endParaRPr lang="en-US" sz="2800">
              <a:solidFill>
                <a:schemeClr val="bg1"/>
              </a:solidFill>
              <a:latin typeface="Arial"/>
              <a:cs typeface="Arial"/>
            </a:endParaRPr>
          </a:p>
          <a:p>
            <a:pPr marL="285750" indent="-285750">
              <a:buFont typeface="Arial,Sans-Serif"/>
              <a:buChar char="•"/>
            </a:pPr>
            <a:r>
              <a:rPr lang="pt-BR" sz="2800">
                <a:solidFill>
                  <a:schemeClr val="bg1"/>
                </a:solidFill>
                <a:latin typeface="Arial"/>
                <a:cs typeface="Arial"/>
              </a:rPr>
              <a:t>Termo de Responsabilidade assinado pelo funcionário, quanto as orientações recebidas e responsabilidade pelo uso, guarda e conservação. </a:t>
            </a:r>
            <a:endParaRPr lang="en-US" sz="2800">
              <a:solidFill>
                <a:schemeClr val="bg1"/>
              </a:solidFill>
              <a:latin typeface="Arial"/>
              <a:cs typeface="Arial"/>
            </a:endParaRPr>
          </a:p>
          <a:p>
            <a:endParaRPr lang="pt-BR" sz="2800">
              <a:latin typeface="Arial"/>
              <a:cs typeface="Arial"/>
            </a:endParaRPr>
          </a:p>
          <a:p>
            <a:r>
              <a:rPr lang="pt-BR" sz="2800" b="1">
                <a:solidFill>
                  <a:schemeClr val="tx1">
                    <a:lumMod val="95000"/>
                    <a:lumOff val="5000"/>
                  </a:schemeClr>
                </a:solidFill>
                <a:highlight>
                  <a:srgbClr val="FFFF00"/>
                </a:highlight>
                <a:latin typeface="Arial"/>
                <a:cs typeface="Arial"/>
              </a:rPr>
              <a:t>EPIs entregues no período de 1 ano.</a:t>
            </a:r>
            <a:endParaRPr lang="pt-BR" sz="2800">
              <a:solidFill>
                <a:schemeClr val="tx1">
                  <a:lumMod val="95000"/>
                  <a:lumOff val="5000"/>
                </a:schemeClr>
              </a:solidFill>
              <a:latin typeface="Arial"/>
              <a:cs typeface="Arial"/>
            </a:endParaRPr>
          </a:p>
          <a:p>
            <a:pPr algn="l"/>
            <a:endParaRPr lang="pt-BR">
              <a:ea typeface="Calibri"/>
              <a:cs typeface="Calibri"/>
            </a:endParaRPr>
          </a:p>
        </p:txBody>
      </p:sp>
      <p:sp>
        <p:nvSpPr>
          <p:cNvPr id="11" name="CaixaDeTexto 10">
            <a:extLst>
              <a:ext uri="{FF2B5EF4-FFF2-40B4-BE49-F238E27FC236}">
                <a16:creationId xmlns:a16="http://schemas.microsoft.com/office/drawing/2014/main" id="{80DD4E0F-016E-D4E3-8981-7526833F5E0D}"/>
              </a:ext>
            </a:extLst>
          </p:cNvPr>
          <p:cNvSpPr txBox="1"/>
          <p:nvPr/>
        </p:nvSpPr>
        <p:spPr>
          <a:xfrm>
            <a:off x="1916" y="12133671"/>
            <a:ext cx="2437126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a:solidFill>
                  <a:schemeClr val="bg1"/>
                </a:solidFill>
                <a:ea typeface="Calibri"/>
                <a:cs typeface="Calibri"/>
              </a:rPr>
              <a:t>ATENÇÃO:</a:t>
            </a:r>
            <a:r>
              <a:rPr lang="pt-BR" sz="2800" b="1">
                <a:ea typeface="Calibri"/>
                <a:cs typeface="Calibri"/>
              </a:rPr>
              <a:t> </a:t>
            </a:r>
            <a:r>
              <a:rPr lang="pt-BR" sz="2800" b="1">
                <a:solidFill>
                  <a:srgbClr val="FF0000"/>
                </a:solidFill>
                <a:highlight>
                  <a:srgbClr val="FFFF00"/>
                </a:highlight>
                <a:ea typeface="Calibri"/>
                <a:cs typeface="Calibri"/>
              </a:rPr>
              <a:t>É EXIGÊNCIA do cliente ATVOS, constar o fornecimento do EPI BIQUEIRA DE AÇO OU COMPOSITE nas FICHAS DE ENTREGA DE </a:t>
            </a:r>
            <a:r>
              <a:rPr lang="pt-BR" sz="2800" b="1" err="1">
                <a:solidFill>
                  <a:srgbClr val="FF0000"/>
                </a:solidFill>
                <a:highlight>
                  <a:srgbClr val="FFFF00"/>
                </a:highlight>
                <a:ea typeface="Calibri"/>
                <a:cs typeface="Calibri"/>
              </a:rPr>
              <a:t>EPI's</a:t>
            </a:r>
            <a:r>
              <a:rPr lang="pt-BR" sz="2800" b="1">
                <a:solidFill>
                  <a:srgbClr val="FF0000"/>
                </a:solidFill>
                <a:highlight>
                  <a:srgbClr val="FFFF00"/>
                </a:highlight>
                <a:ea typeface="Calibri"/>
                <a:cs typeface="Calibri"/>
              </a:rPr>
              <a:t>.</a:t>
            </a:r>
            <a:endParaRPr lang="en-US">
              <a:solidFill>
                <a:srgbClr val="000000"/>
              </a:solidFill>
              <a:highlight>
                <a:srgbClr val="FFFF00"/>
              </a:highlight>
              <a:ea typeface="Calibri"/>
              <a:cs typeface="Calibri"/>
            </a:endParaRPr>
          </a:p>
          <a:p>
            <a:endParaRPr lang="pt-BR">
              <a:solidFill>
                <a:srgbClr val="000000"/>
              </a:solidFill>
              <a:ea typeface="Calibri"/>
              <a:cs typeface="Calibri"/>
            </a:endParaRPr>
          </a:p>
          <a:p>
            <a:r>
              <a:rPr lang="pt-BR" sz="2400" b="1" u="sng">
                <a:solidFill>
                  <a:srgbClr val="FFFFFF"/>
                </a:solidFill>
                <a:highlight>
                  <a:srgbClr val="008080"/>
                </a:highlight>
                <a:ea typeface="+mn-lt"/>
                <a:cs typeface="+mn-lt"/>
              </a:rPr>
              <a:t>Foi autorizado aceitar qualquer ficha de EPI desde que tenha caracterizado a Razão social ou o CNPJ. Não sendo obrigatório obter o CNPJ para que seja válida. </a:t>
            </a:r>
            <a:endParaRPr lang="pt-BR" sz="2400" b="1" u="sng">
              <a:solidFill>
                <a:srgbClr val="FFFFFF"/>
              </a:solidFill>
              <a:highlight>
                <a:srgbClr val="008080"/>
              </a:highlight>
              <a:ea typeface="Calibri"/>
              <a:cs typeface="Calibri"/>
            </a:endParaRPr>
          </a:p>
        </p:txBody>
      </p:sp>
    </p:spTree>
    <p:extLst>
      <p:ext uri="{BB962C8B-B14F-4D97-AF65-F5344CB8AC3E}">
        <p14:creationId xmlns:p14="http://schemas.microsoft.com/office/powerpoint/2010/main" val="149957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C05E-8326-4005-15C1-E6BD0285C383}"/>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B2C6E176-6A03-4879-E5D7-BDD24B6AF367}"/>
              </a:ext>
            </a:extLst>
          </p:cNvPr>
          <p:cNvSpPr/>
          <p:nvPr/>
        </p:nvSpPr>
        <p:spPr>
          <a:xfrm>
            <a:off x="0" y="-3964"/>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28061E7-D718-F987-B2A8-48F599FA95FF}"/>
              </a:ext>
            </a:extLst>
          </p:cNvPr>
          <p:cNvSpPr txBox="1"/>
          <p:nvPr/>
        </p:nvSpPr>
        <p:spPr>
          <a:xfrm>
            <a:off x="1270579" y="1129580"/>
            <a:ext cx="11766995" cy="769441"/>
          </a:xfrm>
          <a:prstGeom prst="rect">
            <a:avLst/>
          </a:prstGeom>
          <a:noFill/>
        </p:spPr>
        <p:txBody>
          <a:bodyPr wrap="square" rtlCol="0">
            <a:spAutoFit/>
          </a:bodyPr>
          <a:lstStyle/>
          <a:p>
            <a:r>
              <a:rPr lang="pt-BR" sz="4400" b="1">
                <a:solidFill>
                  <a:schemeClr val="bg1"/>
                </a:solidFill>
                <a:latin typeface="Montserrat" pitchFamily="2" charset="0"/>
              </a:rPr>
              <a:t>NR 4 – REGISTRO DE PROFISSIONAL</a:t>
            </a:r>
          </a:p>
        </p:txBody>
      </p:sp>
      <p:pic>
        <p:nvPicPr>
          <p:cNvPr id="7" name="Imagem 6">
            <a:extLst>
              <a:ext uri="{FF2B5EF4-FFF2-40B4-BE49-F238E27FC236}">
                <a16:creationId xmlns:a16="http://schemas.microsoft.com/office/drawing/2014/main" id="{33CADDB5-45E2-60C2-40C8-E7A328B1C982}"/>
              </a:ext>
            </a:extLst>
          </p:cNvPr>
          <p:cNvPicPr>
            <a:picLocks noChangeAspect="1"/>
          </p:cNvPicPr>
          <p:nvPr/>
        </p:nvPicPr>
        <p:blipFill>
          <a:blip r:embed="rId2"/>
          <a:stretch>
            <a:fillRect/>
          </a:stretch>
        </p:blipFill>
        <p:spPr>
          <a:xfrm>
            <a:off x="1419435" y="2188850"/>
            <a:ext cx="1683929" cy="97619"/>
          </a:xfrm>
          <a:prstGeom prst="rect">
            <a:avLst/>
          </a:prstGeom>
        </p:spPr>
      </p:pic>
      <p:sp>
        <p:nvSpPr>
          <p:cNvPr id="8" name="CaixaDeTexto 7">
            <a:extLst>
              <a:ext uri="{FF2B5EF4-FFF2-40B4-BE49-F238E27FC236}">
                <a16:creationId xmlns:a16="http://schemas.microsoft.com/office/drawing/2014/main" id="{4D9A6C73-2528-2E92-C291-F98BDD70CF3B}"/>
              </a:ext>
            </a:extLst>
          </p:cNvPr>
          <p:cNvSpPr txBox="1"/>
          <p:nvPr/>
        </p:nvSpPr>
        <p:spPr>
          <a:xfrm>
            <a:off x="1270578" y="7134034"/>
            <a:ext cx="11766995" cy="4832092"/>
          </a:xfrm>
          <a:prstGeom prst="rect">
            <a:avLst/>
          </a:prstGeom>
          <a:noFill/>
        </p:spPr>
        <p:txBody>
          <a:bodyPr wrap="square" rtlCol="0">
            <a:spAutoFit/>
          </a:bodyPr>
          <a:lstStyle/>
          <a:p>
            <a:r>
              <a:rPr lang="pt-BR" sz="4400" b="1">
                <a:solidFill>
                  <a:schemeClr val="bg1"/>
                </a:solidFill>
                <a:latin typeface="Montserrat" pitchFamily="2" charset="0"/>
              </a:rPr>
              <a:t>Esse documento será cobrado por função: </a:t>
            </a:r>
            <a:br>
              <a:rPr lang="pt-BR" sz="4400" b="1">
                <a:solidFill>
                  <a:schemeClr val="bg1"/>
                </a:solidFill>
                <a:latin typeface="Montserrat" pitchFamily="2" charset="0"/>
              </a:rPr>
            </a:br>
            <a:br>
              <a:rPr lang="pt-BR" sz="4400" b="1">
                <a:solidFill>
                  <a:schemeClr val="bg1"/>
                </a:solidFill>
                <a:latin typeface="Montserrat" pitchFamily="2" charset="0"/>
              </a:rPr>
            </a:br>
            <a:r>
              <a:rPr lang="pt-BR" sz="4400" b="1">
                <a:solidFill>
                  <a:schemeClr val="bg1"/>
                </a:solidFill>
                <a:latin typeface="Montserrat" pitchFamily="2" charset="0"/>
              </a:rPr>
              <a:t>- Médico do trabalho</a:t>
            </a:r>
            <a:br>
              <a:rPr lang="pt-BR" sz="4400" b="1">
                <a:solidFill>
                  <a:schemeClr val="bg1"/>
                </a:solidFill>
                <a:latin typeface="Montserrat" pitchFamily="2" charset="0"/>
              </a:rPr>
            </a:br>
            <a:r>
              <a:rPr lang="pt-BR" sz="4400" b="1">
                <a:solidFill>
                  <a:schemeClr val="bg1"/>
                </a:solidFill>
                <a:latin typeface="Montserrat" pitchFamily="2" charset="0"/>
              </a:rPr>
              <a:t>- Enfermeiro do trabalho </a:t>
            </a:r>
            <a:br>
              <a:rPr lang="pt-BR" sz="4400" b="1">
                <a:solidFill>
                  <a:schemeClr val="bg1"/>
                </a:solidFill>
                <a:latin typeface="Montserrat" pitchFamily="2" charset="0"/>
              </a:rPr>
            </a:br>
            <a:r>
              <a:rPr lang="pt-BR" sz="4400" b="1">
                <a:solidFill>
                  <a:schemeClr val="bg1"/>
                </a:solidFill>
                <a:latin typeface="Montserrat" pitchFamily="2" charset="0"/>
              </a:rPr>
              <a:t>- Engenheiro de Segurança do trabalho</a:t>
            </a:r>
            <a:br>
              <a:rPr lang="pt-BR" sz="4400" b="1">
                <a:solidFill>
                  <a:schemeClr val="bg1"/>
                </a:solidFill>
                <a:latin typeface="Montserrat" pitchFamily="2" charset="0"/>
              </a:rPr>
            </a:br>
            <a:r>
              <a:rPr lang="pt-BR" sz="4400" b="1">
                <a:solidFill>
                  <a:schemeClr val="bg1"/>
                </a:solidFill>
                <a:latin typeface="Montserrat" pitchFamily="2" charset="0"/>
              </a:rPr>
              <a:t>- Técnico em Segurança do trabalho</a:t>
            </a:r>
          </a:p>
        </p:txBody>
      </p:sp>
      <p:pic>
        <p:nvPicPr>
          <p:cNvPr id="11" name="Imagem 10">
            <a:extLst>
              <a:ext uri="{FF2B5EF4-FFF2-40B4-BE49-F238E27FC236}">
                <a16:creationId xmlns:a16="http://schemas.microsoft.com/office/drawing/2014/main" id="{A1C29217-177A-40A2-15DF-E78A855D3CFA}"/>
              </a:ext>
            </a:extLst>
          </p:cNvPr>
          <p:cNvPicPr>
            <a:picLocks noChangeAspect="1"/>
          </p:cNvPicPr>
          <p:nvPr/>
        </p:nvPicPr>
        <p:blipFill>
          <a:blip r:embed="rId3"/>
          <a:stretch>
            <a:fillRect/>
          </a:stretch>
        </p:blipFill>
        <p:spPr>
          <a:xfrm>
            <a:off x="1419434" y="3136410"/>
            <a:ext cx="21735533" cy="3037574"/>
          </a:xfrm>
          <a:prstGeom prst="rect">
            <a:avLst/>
          </a:prstGeom>
        </p:spPr>
      </p:pic>
    </p:spTree>
    <p:extLst>
      <p:ext uri="{BB962C8B-B14F-4D97-AF65-F5344CB8AC3E}">
        <p14:creationId xmlns:p14="http://schemas.microsoft.com/office/powerpoint/2010/main" val="339251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1"/>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0E65F05-3019-A112-6E8B-797FD3D2E332}"/>
              </a:ext>
            </a:extLst>
          </p:cNvPr>
          <p:cNvSpPr/>
          <p:nvPr/>
        </p:nvSpPr>
        <p:spPr>
          <a:xfrm>
            <a:off x="12585032" y="-1"/>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681DDBF-6143-AAB2-A843-965E4812A138}"/>
              </a:ext>
            </a:extLst>
          </p:cNvPr>
          <p:cNvSpPr/>
          <p:nvPr/>
        </p:nvSpPr>
        <p:spPr>
          <a:xfrm>
            <a:off x="11093456" y="0"/>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007743" y="1269480"/>
            <a:ext cx="9264075" cy="1446550"/>
          </a:xfrm>
          <a:prstGeom prst="rect">
            <a:avLst/>
          </a:prstGeom>
          <a:noFill/>
        </p:spPr>
        <p:txBody>
          <a:bodyPr wrap="square" rtlCol="0">
            <a:spAutoFit/>
          </a:bodyPr>
          <a:lstStyle/>
          <a:p>
            <a:r>
              <a:rPr lang="pt-BR" sz="4400" b="1">
                <a:solidFill>
                  <a:srgbClr val="111111"/>
                </a:solidFill>
                <a:latin typeface="Montserrat" pitchFamily="2" charset="0"/>
              </a:rPr>
              <a:t>NR 5 – COMISSÃO INTERNA DE PRESENÇÃO DE ACIDENTES​</a:t>
            </a:r>
          </a:p>
        </p:txBody>
      </p:sp>
      <p:sp>
        <p:nvSpPr>
          <p:cNvPr id="5" name="CaixaDeTexto 4">
            <a:extLst>
              <a:ext uri="{FF2B5EF4-FFF2-40B4-BE49-F238E27FC236}">
                <a16:creationId xmlns:a16="http://schemas.microsoft.com/office/drawing/2014/main" id="{2AB702AB-E5B8-9632-EDD8-9160C1D14EA5}"/>
              </a:ext>
            </a:extLst>
          </p:cNvPr>
          <p:cNvSpPr txBox="1"/>
          <p:nvPr/>
        </p:nvSpPr>
        <p:spPr>
          <a:xfrm>
            <a:off x="1007743" y="3801583"/>
            <a:ext cx="8769278" cy="6801862"/>
          </a:xfrm>
          <a:prstGeom prst="rect">
            <a:avLst/>
          </a:prstGeom>
          <a:noFill/>
        </p:spPr>
        <p:txBody>
          <a:bodyPr wrap="square" rtlCol="0">
            <a:spAutoFit/>
          </a:bodyPr>
          <a:lstStyle/>
          <a:p>
            <a:r>
              <a:rPr lang="pt-BR" sz="4000" b="1">
                <a:solidFill>
                  <a:srgbClr val="111111"/>
                </a:solidFill>
                <a:latin typeface="Montserrat" pitchFamily="2" charset="0"/>
              </a:rPr>
              <a:t>O que é este documento?​</a:t>
            </a:r>
          </a:p>
          <a:p>
            <a:endParaRPr lang="pt-BR" sz="3600">
              <a:solidFill>
                <a:srgbClr val="111111"/>
              </a:solidFill>
              <a:latin typeface="Montserrat" pitchFamily="2" charset="0"/>
            </a:endParaRPr>
          </a:p>
          <a:p>
            <a:r>
              <a:rPr lang="pt-BR" sz="3600">
                <a:solidFill>
                  <a:srgbClr val="111111"/>
                </a:solidFill>
                <a:latin typeface="Montserrat" pitchFamily="2" charset="0"/>
              </a:rPr>
              <a:t> Esta norma regulamentadora ​- NR estabelece os parâmetros e os requisitos da Comissão Interna de Prevenção de Acidentes - CIPA tendo por objetivo a prevenção de acidentes e doenças relacionadas ao trabalho, de modo a tornar compatível permanentemente o trabalho com a preservação da vida e promoção do trabalhador.</a:t>
            </a:r>
            <a:endParaRPr lang="pt-BR" sz="5400">
              <a:solidFill>
                <a:srgbClr val="111111"/>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007743" y="3292783"/>
            <a:ext cx="1683929" cy="97619"/>
          </a:xfrm>
          <a:prstGeom prst="rect">
            <a:avLst/>
          </a:prstGeom>
        </p:spPr>
      </p:pic>
      <p:sp>
        <p:nvSpPr>
          <p:cNvPr id="3" name="CaixaDeTexto 2">
            <a:extLst>
              <a:ext uri="{FF2B5EF4-FFF2-40B4-BE49-F238E27FC236}">
                <a16:creationId xmlns:a16="http://schemas.microsoft.com/office/drawing/2014/main" id="{87D56530-86E8-E595-7CCA-C95D8822615A}"/>
              </a:ext>
            </a:extLst>
          </p:cNvPr>
          <p:cNvSpPr txBox="1"/>
          <p:nvPr/>
        </p:nvSpPr>
        <p:spPr>
          <a:xfrm>
            <a:off x="12567904" y="1062427"/>
            <a:ext cx="10233162" cy="7540526"/>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000">
              <a:solidFill>
                <a:srgbClr val="FFFFFF"/>
              </a:solidFill>
              <a:latin typeface="Montserrat" pitchFamily="2" charset="0"/>
            </a:endParaRPr>
          </a:p>
          <a:p>
            <a:r>
              <a:rPr lang="pt-BR" sz="3200">
                <a:solidFill>
                  <a:srgbClr val="FFFFFF"/>
                </a:solidFill>
                <a:latin typeface="Montserrat"/>
              </a:rPr>
              <a:t>5.7.4 O treinamento deve ter carga horária mínima de​: “ De acordo com Grau de risco da empresa,” Será considerado a carga horária do treinamento. </a:t>
            </a:r>
          </a:p>
          <a:p>
            <a:endParaRPr lang="pt-BR" sz="3200">
              <a:solidFill>
                <a:srgbClr val="FFFFFF"/>
              </a:solidFill>
              <a:latin typeface="Montserrat" pitchFamily="2" charset="0"/>
            </a:endParaRPr>
          </a:p>
          <a:p>
            <a:r>
              <a:rPr lang="pt-BR" sz="3200" b="1">
                <a:solidFill>
                  <a:srgbClr val="FFFFFF"/>
                </a:solidFill>
                <a:latin typeface="Montserrat"/>
              </a:rPr>
              <a:t>a) </a:t>
            </a:r>
            <a:r>
              <a:rPr lang="pt-BR" sz="3200">
                <a:solidFill>
                  <a:srgbClr val="FFFFFF"/>
                </a:solidFill>
                <a:latin typeface="Montserrat"/>
              </a:rPr>
              <a:t>8 (oito) horas para estabelecimentos de grau de risco 1​;</a:t>
            </a:r>
          </a:p>
          <a:p>
            <a:r>
              <a:rPr lang="pt-BR" sz="3200" b="1">
                <a:solidFill>
                  <a:srgbClr val="FFFFFF"/>
                </a:solidFill>
                <a:latin typeface="Montserrat"/>
              </a:rPr>
              <a:t>b) </a:t>
            </a:r>
            <a:r>
              <a:rPr lang="pt-BR" sz="3200">
                <a:solidFill>
                  <a:srgbClr val="FFFFFF"/>
                </a:solidFill>
                <a:latin typeface="Montserrat"/>
              </a:rPr>
              <a:t>12 (doze) horas para estabelecimentos de grau de risco 2​;</a:t>
            </a:r>
          </a:p>
          <a:p>
            <a:r>
              <a:rPr lang="pt-BR" sz="3200" b="1">
                <a:solidFill>
                  <a:srgbClr val="FFFFFF"/>
                </a:solidFill>
                <a:latin typeface="Montserrat"/>
              </a:rPr>
              <a:t>c) </a:t>
            </a:r>
            <a:r>
              <a:rPr lang="pt-BR" sz="3200">
                <a:solidFill>
                  <a:srgbClr val="FFFFFF"/>
                </a:solidFill>
                <a:latin typeface="Montserrat"/>
              </a:rPr>
              <a:t>16 (dezesseis) horas para estabelecimentos de grau de risco 3​;</a:t>
            </a:r>
          </a:p>
          <a:p>
            <a:r>
              <a:rPr lang="pt-BR" sz="3200" b="1">
                <a:solidFill>
                  <a:srgbClr val="FFFFFF"/>
                </a:solidFill>
                <a:latin typeface="Montserrat"/>
              </a:rPr>
              <a:t>d) </a:t>
            </a:r>
            <a:r>
              <a:rPr lang="pt-BR" sz="3200">
                <a:solidFill>
                  <a:srgbClr val="FFFFFF"/>
                </a:solidFill>
                <a:latin typeface="Montserrat"/>
              </a:rPr>
              <a:t>20 (vinte) horas para estabelecimentos de grau de risco 4. ​</a:t>
            </a:r>
          </a:p>
        </p:txBody>
      </p:sp>
      <p:pic>
        <p:nvPicPr>
          <p:cNvPr id="12290" name="Picture 2">
            <a:extLst>
              <a:ext uri="{FF2B5EF4-FFF2-40B4-BE49-F238E27FC236}">
                <a16:creationId xmlns:a16="http://schemas.microsoft.com/office/drawing/2014/main" id="{A59C0CF3-44A1-41BE-88AF-733A89602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1341" y="9239199"/>
            <a:ext cx="4697700" cy="336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2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17128" y="-167146"/>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0E65F05-3019-A112-6E8B-797FD3D2E332}"/>
              </a:ext>
            </a:extLst>
          </p:cNvPr>
          <p:cNvSpPr/>
          <p:nvPr/>
        </p:nvSpPr>
        <p:spPr>
          <a:xfrm>
            <a:off x="12623132" y="-171451"/>
            <a:ext cx="11792618" cy="13882318"/>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681DDBF-6143-AAB2-A843-965E4812A138}"/>
              </a:ext>
            </a:extLst>
          </p:cNvPr>
          <p:cNvSpPr/>
          <p:nvPr/>
        </p:nvSpPr>
        <p:spPr>
          <a:xfrm>
            <a:off x="11271627" y="-153513"/>
            <a:ext cx="9572761" cy="1386438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67169" y="546205"/>
            <a:ext cx="9264075" cy="1446550"/>
          </a:xfrm>
          <a:prstGeom prst="rect">
            <a:avLst/>
          </a:prstGeom>
          <a:noFill/>
        </p:spPr>
        <p:txBody>
          <a:bodyPr wrap="square" rtlCol="0">
            <a:spAutoFit/>
          </a:bodyPr>
          <a:lstStyle/>
          <a:p>
            <a:r>
              <a:rPr lang="pt-BR" sz="4400" b="1">
                <a:solidFill>
                  <a:srgbClr val="111111"/>
                </a:solidFill>
                <a:latin typeface="Montserrat" pitchFamily="2" charset="0"/>
              </a:rPr>
              <a:t>NR 5 – COMISSÃO INTERNA DE PRESENÇÃO DE ACIDENTES​</a:t>
            </a:r>
          </a:p>
        </p:txBody>
      </p:sp>
      <p:sp>
        <p:nvSpPr>
          <p:cNvPr id="5" name="CaixaDeTexto 4">
            <a:extLst>
              <a:ext uri="{FF2B5EF4-FFF2-40B4-BE49-F238E27FC236}">
                <a16:creationId xmlns:a16="http://schemas.microsoft.com/office/drawing/2014/main" id="{2AB702AB-E5B8-9632-EDD8-9160C1D14EA5}"/>
              </a:ext>
            </a:extLst>
          </p:cNvPr>
          <p:cNvSpPr txBox="1"/>
          <p:nvPr/>
        </p:nvSpPr>
        <p:spPr>
          <a:xfrm>
            <a:off x="831865" y="2926546"/>
            <a:ext cx="8769278" cy="6801862"/>
          </a:xfrm>
          <a:prstGeom prst="rect">
            <a:avLst/>
          </a:prstGeom>
          <a:noFill/>
        </p:spPr>
        <p:txBody>
          <a:bodyPr wrap="square" rtlCol="0">
            <a:spAutoFit/>
          </a:bodyPr>
          <a:lstStyle/>
          <a:p>
            <a:r>
              <a:rPr lang="pt-BR" sz="4000" b="1">
                <a:solidFill>
                  <a:srgbClr val="111111"/>
                </a:solidFill>
                <a:latin typeface="Montserrat" pitchFamily="2" charset="0"/>
              </a:rPr>
              <a:t>O que é este documento?​</a:t>
            </a:r>
          </a:p>
          <a:p>
            <a:endParaRPr lang="pt-BR" sz="3600">
              <a:solidFill>
                <a:srgbClr val="111111"/>
              </a:solidFill>
              <a:latin typeface="Montserrat" pitchFamily="2" charset="0"/>
            </a:endParaRPr>
          </a:p>
          <a:p>
            <a:r>
              <a:rPr lang="pt-BR" sz="3600">
                <a:solidFill>
                  <a:srgbClr val="111111"/>
                </a:solidFill>
                <a:latin typeface="Montserrat" pitchFamily="2" charset="0"/>
              </a:rPr>
              <a:t> Esta norma regulamentadora ​- NR estabelece os parâmetros e os requisitos da Comissão Interna de Prevenção de Acidentes - CIPA tendo por objetivo a prevenção de acidentes e doenças relacionadas ao trabalho, de modo a tornar compatível permanentemente o trabalho com a preservação da vida e promoção do trabalhador.</a:t>
            </a:r>
            <a:endParaRPr lang="pt-BR" sz="5400">
              <a:solidFill>
                <a:srgbClr val="111111"/>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flipV="1">
            <a:off x="831865" y="2301765"/>
            <a:ext cx="2459902" cy="157883"/>
          </a:xfrm>
          <a:prstGeom prst="rect">
            <a:avLst/>
          </a:prstGeom>
        </p:spPr>
      </p:pic>
      <p:sp>
        <p:nvSpPr>
          <p:cNvPr id="3" name="CaixaDeTexto 2">
            <a:extLst>
              <a:ext uri="{FF2B5EF4-FFF2-40B4-BE49-F238E27FC236}">
                <a16:creationId xmlns:a16="http://schemas.microsoft.com/office/drawing/2014/main" id="{87D56530-86E8-E595-7CCA-C95D8822615A}"/>
              </a:ext>
            </a:extLst>
          </p:cNvPr>
          <p:cNvSpPr txBox="1"/>
          <p:nvPr/>
        </p:nvSpPr>
        <p:spPr>
          <a:xfrm>
            <a:off x="12217777" y="774531"/>
            <a:ext cx="12164627" cy="14285663"/>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dirty="0"/>
          </a:p>
          <a:p>
            <a:endParaRPr lang="pt-BR" sz="4000" b="1" dirty="0">
              <a:solidFill>
                <a:srgbClr val="FFFFFF"/>
              </a:solidFill>
              <a:latin typeface="Montserrat" pitchFamily="2" charset="0"/>
            </a:endParaRPr>
          </a:p>
          <a:p>
            <a:r>
              <a:rPr lang="pt-BR" sz="4000" b="1" dirty="0">
                <a:solidFill>
                  <a:srgbClr val="FFFFFF"/>
                </a:solidFill>
                <a:latin typeface="Montserrat"/>
              </a:rPr>
              <a:t>Conteúdo programático: </a:t>
            </a:r>
          </a:p>
          <a:p>
            <a:r>
              <a:rPr lang="pt-BR" sz="4000" dirty="0">
                <a:solidFill>
                  <a:srgbClr val="FFFFFF"/>
                </a:solidFill>
                <a:latin typeface="Montserrat"/>
              </a:rPr>
              <a:t> </a:t>
            </a:r>
            <a:endParaRPr lang="pt-BR" sz="4000" dirty="0">
              <a:solidFill>
                <a:schemeClr val="bg1"/>
              </a:solidFill>
              <a:latin typeface="Montserrat"/>
            </a:endParaRPr>
          </a:p>
          <a:p>
            <a:pPr marL="514350" indent="-514350" rtl="0">
              <a:buAutoNum type="alphaLcParenR"/>
            </a:pPr>
            <a:r>
              <a:rPr lang="pt-BR" sz="3200" dirty="0">
                <a:solidFill>
                  <a:schemeClr val="bg1"/>
                </a:solidFill>
              </a:rPr>
              <a:t>estudo do ambiente, das condições de trabalho, bem como dos riscos originados do processo produtivo; </a:t>
            </a:r>
            <a:endParaRPr lang="pt-BR" sz="3200" dirty="0">
              <a:solidFill>
                <a:schemeClr val="bg1"/>
              </a:solidFill>
              <a:ea typeface="Calibri"/>
              <a:cs typeface="Calibri"/>
            </a:endParaRPr>
          </a:p>
          <a:p>
            <a:pPr marL="514350" indent="-514350" rtl="0">
              <a:buAutoNum type="alphaLcParenR"/>
            </a:pPr>
            <a:endParaRPr lang="pt-BR" sz="3200" dirty="0">
              <a:solidFill>
                <a:schemeClr val="bg1"/>
              </a:solidFill>
            </a:endParaRPr>
          </a:p>
          <a:p>
            <a:pPr rtl="0"/>
            <a:r>
              <a:rPr lang="pt-BR" sz="3200" dirty="0">
                <a:solidFill>
                  <a:schemeClr val="bg1"/>
                </a:solidFill>
              </a:rPr>
              <a:t>b) noções sobre acidentes e doenças relacionadas ao trabalho decorrentes das condições de trabalho e da exposição aos riscos existentes no estabelecimento e suas medidas de prevenção; </a:t>
            </a:r>
            <a:endParaRPr lang="pt-BR" sz="3200" dirty="0">
              <a:solidFill>
                <a:schemeClr val="bg1"/>
              </a:solidFill>
              <a:ea typeface="Calibri"/>
              <a:cs typeface="Calibri"/>
            </a:endParaRPr>
          </a:p>
          <a:p>
            <a:pPr rtl="0"/>
            <a:r>
              <a:rPr lang="pt-BR" sz="3200" dirty="0">
                <a:solidFill>
                  <a:schemeClr val="bg1"/>
                </a:solidFill>
              </a:rPr>
              <a:t>c) metodologia de investigação e análise de acidentes e doenças relacionadas ao trabalho; </a:t>
            </a:r>
            <a:endParaRPr lang="pt-BR" sz="3200" dirty="0">
              <a:solidFill>
                <a:schemeClr val="bg1"/>
              </a:solidFill>
              <a:ea typeface="Calibri"/>
              <a:cs typeface="Calibri"/>
            </a:endParaRPr>
          </a:p>
          <a:p>
            <a:pPr rtl="0"/>
            <a:r>
              <a:rPr lang="pt-BR" sz="3200" dirty="0">
                <a:solidFill>
                  <a:schemeClr val="bg1"/>
                </a:solidFill>
              </a:rPr>
              <a:t>d) princípios gerais de higiene do trabalho e de medidas de prevenção dos riscos; </a:t>
            </a:r>
            <a:endParaRPr lang="pt-BR" sz="3200" dirty="0">
              <a:solidFill>
                <a:schemeClr val="bg1"/>
              </a:solidFill>
              <a:ea typeface="Calibri"/>
              <a:cs typeface="Calibri"/>
            </a:endParaRPr>
          </a:p>
          <a:p>
            <a:pPr rtl="0"/>
            <a:r>
              <a:rPr lang="pt-BR" sz="3200" dirty="0">
                <a:solidFill>
                  <a:schemeClr val="bg1"/>
                </a:solidFill>
              </a:rPr>
              <a:t>e) noções sobre as legislações trabalhista e previdenciária relativas à segurança e saúde no trabalho; </a:t>
            </a:r>
            <a:endParaRPr lang="pt-BR" sz="3200" dirty="0">
              <a:solidFill>
                <a:schemeClr val="bg1"/>
              </a:solidFill>
              <a:ea typeface="Calibri"/>
              <a:cs typeface="Calibri"/>
            </a:endParaRPr>
          </a:p>
          <a:p>
            <a:pPr rtl="0"/>
            <a:r>
              <a:rPr lang="pt-BR" sz="3200" dirty="0">
                <a:solidFill>
                  <a:schemeClr val="bg1"/>
                </a:solidFill>
              </a:rPr>
              <a:t>f) noções sobre a inclusão de pessoas com deficiência e reabilitados nos processos de trabalho; </a:t>
            </a:r>
            <a:endParaRPr lang="pt-BR" sz="3200" dirty="0">
              <a:solidFill>
                <a:schemeClr val="bg1"/>
              </a:solidFill>
              <a:ea typeface="Calibri"/>
              <a:cs typeface="Calibri"/>
            </a:endParaRPr>
          </a:p>
          <a:p>
            <a:pPr rtl="0"/>
            <a:r>
              <a:rPr lang="pt-BR" sz="3200" dirty="0">
                <a:solidFill>
                  <a:schemeClr val="bg1"/>
                </a:solidFill>
              </a:rPr>
              <a:t>g) organização da CIPA e outros assuntos necessários ao exercício das atribuições da Comissão; e</a:t>
            </a:r>
            <a:endParaRPr lang="pt-BR" sz="3200" dirty="0">
              <a:solidFill>
                <a:schemeClr val="bg1"/>
              </a:solidFill>
              <a:ea typeface="Calibri"/>
              <a:cs typeface="Calibri"/>
            </a:endParaRPr>
          </a:p>
          <a:p>
            <a:pPr rtl="0"/>
            <a:r>
              <a:rPr lang="pt-BR" sz="3200" dirty="0">
                <a:solidFill>
                  <a:schemeClr val="bg1"/>
                </a:solidFill>
              </a:rPr>
              <a:t> h) prevenção e combate ao assédio sexual e a outras formas de violência no trabalho</a:t>
            </a:r>
            <a:r>
              <a:rPr lang="pt-BR" sz="3200" dirty="0"/>
              <a:t>.</a:t>
            </a:r>
            <a:endParaRPr lang="pt-BR" sz="2800" dirty="0"/>
          </a:p>
          <a:p>
            <a:endParaRPr lang="pt-BR" sz="2800" dirty="0">
              <a:solidFill>
                <a:srgbClr val="FFFFFF"/>
              </a:solidFill>
              <a:latin typeface="Montserrat" pitchFamily="2" charset="0"/>
            </a:endParaRPr>
          </a:p>
          <a:p>
            <a:endParaRPr lang="pt-BR" sz="3200" dirty="0">
              <a:solidFill>
                <a:srgbClr val="FFFFFF"/>
              </a:solidFill>
              <a:latin typeface="Montserrat" pitchFamily="2" charset="0"/>
            </a:endParaRPr>
          </a:p>
          <a:p>
            <a:endParaRPr lang="pt-BR" sz="3200" dirty="0">
              <a:solidFill>
                <a:srgbClr val="FFFFFF"/>
              </a:solidFill>
              <a:latin typeface="Montserrat" pitchFamily="2" charset="0"/>
            </a:endParaRPr>
          </a:p>
          <a:p>
            <a:endParaRPr lang="pt-BR" sz="3200" dirty="0">
              <a:solidFill>
                <a:srgbClr val="FFFFFF"/>
              </a:solidFill>
              <a:latin typeface="Montserrat" pitchFamily="2" charset="0"/>
            </a:endParaRPr>
          </a:p>
          <a:p>
            <a:endParaRPr lang="pt-BR" sz="3200" dirty="0">
              <a:solidFill>
                <a:srgbClr val="FFFFFF"/>
              </a:solidFill>
              <a:latin typeface="Montserrat" pitchFamily="2" charset="0"/>
            </a:endParaRPr>
          </a:p>
          <a:p>
            <a:r>
              <a:rPr lang="pt-BR" sz="3200" dirty="0">
                <a:solidFill>
                  <a:srgbClr val="FFFFFF"/>
                </a:solidFill>
                <a:latin typeface="Montserrat"/>
              </a:rPr>
              <a:t>. ​</a:t>
            </a:r>
          </a:p>
        </p:txBody>
      </p:sp>
      <p:pic>
        <p:nvPicPr>
          <p:cNvPr id="12290" name="Picture 2">
            <a:extLst>
              <a:ext uri="{FF2B5EF4-FFF2-40B4-BE49-F238E27FC236}">
                <a16:creationId xmlns:a16="http://schemas.microsoft.com/office/drawing/2014/main" id="{A59C0CF3-44A1-41BE-88AF-733A89602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852" y="9954258"/>
            <a:ext cx="4697700" cy="336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61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5987379" y="1670612"/>
            <a:ext cx="12402891" cy="1446550"/>
          </a:xfrm>
          <a:prstGeom prst="rect">
            <a:avLst/>
          </a:prstGeom>
          <a:noFill/>
        </p:spPr>
        <p:txBody>
          <a:bodyPr wrap="square" rtlCol="0">
            <a:spAutoFit/>
          </a:bodyPr>
          <a:lstStyle/>
          <a:p>
            <a:pPr algn="ctr"/>
            <a:r>
              <a:rPr lang="pt-BR" sz="4400" b="1">
                <a:solidFill>
                  <a:srgbClr val="111111"/>
                </a:solidFill>
                <a:latin typeface="Montserrat" pitchFamily="2" charset="0"/>
              </a:rPr>
              <a:t>NR 5 – COMISSÃO INTERNA DE PRESENÇÃO DE ACIDENTES​</a:t>
            </a:r>
          </a:p>
        </p:txBody>
      </p:sp>
      <p:sp>
        <p:nvSpPr>
          <p:cNvPr id="5" name="CaixaDeTexto 4">
            <a:extLst>
              <a:ext uri="{FF2B5EF4-FFF2-40B4-BE49-F238E27FC236}">
                <a16:creationId xmlns:a16="http://schemas.microsoft.com/office/drawing/2014/main" id="{2AB702AB-E5B8-9632-EDD8-9160C1D14EA5}"/>
              </a:ext>
            </a:extLst>
          </p:cNvPr>
          <p:cNvSpPr txBox="1"/>
          <p:nvPr/>
        </p:nvSpPr>
        <p:spPr>
          <a:xfrm>
            <a:off x="1461966" y="4247452"/>
            <a:ext cx="8289600" cy="6370975"/>
          </a:xfrm>
          <a:prstGeom prst="rect">
            <a:avLst/>
          </a:prstGeom>
          <a:noFill/>
        </p:spPr>
        <p:txBody>
          <a:bodyPr wrap="square" rtlCol="0">
            <a:spAutoFit/>
          </a:bodyPr>
          <a:lstStyle/>
          <a:p>
            <a:r>
              <a:rPr lang="pt-BR" sz="4000" b="1">
                <a:solidFill>
                  <a:srgbClr val="111111"/>
                </a:solidFill>
                <a:latin typeface="Montserrat" pitchFamily="2" charset="0"/>
              </a:rPr>
              <a:t>Entenda seus pontos e atribuições da CIPA​</a:t>
            </a:r>
          </a:p>
          <a:p>
            <a:endParaRPr lang="pt-BR" sz="4000" b="1">
              <a:solidFill>
                <a:srgbClr val="111111"/>
              </a:solidFill>
              <a:latin typeface="Montserrat" pitchFamily="2" charset="0"/>
            </a:endParaRPr>
          </a:p>
          <a:p>
            <a:pPr marL="571500" indent="-571500">
              <a:buFont typeface="Arial" panose="020B0604020202020204" pitchFamily="34" charset="0"/>
              <a:buChar char="•"/>
            </a:pPr>
            <a:r>
              <a:rPr lang="pt-BR" sz="3200">
                <a:solidFill>
                  <a:srgbClr val="111111"/>
                </a:solidFill>
                <a:latin typeface="Montserrat" pitchFamily="2" charset="0"/>
              </a:rPr>
              <a:t>Identificar os riscos no ambiente e processos de trabalho.​</a:t>
            </a:r>
          </a:p>
          <a:p>
            <a:pPr marL="571500" indent="-571500">
              <a:buFont typeface="Arial" panose="020B0604020202020204" pitchFamily="34" charset="0"/>
              <a:buChar char="•"/>
            </a:pPr>
            <a:r>
              <a:rPr lang="pt-BR" sz="3200">
                <a:solidFill>
                  <a:srgbClr val="111111"/>
                </a:solidFill>
                <a:latin typeface="Montserrat" pitchFamily="2" charset="0"/>
              </a:rPr>
              <a:t>Elaborar planos de trabalho. ​</a:t>
            </a:r>
          </a:p>
          <a:p>
            <a:pPr marL="571500" indent="-571500">
              <a:buFont typeface="Arial" panose="020B0604020202020204" pitchFamily="34" charset="0"/>
              <a:buChar char="•"/>
            </a:pPr>
            <a:r>
              <a:rPr lang="pt-BR" sz="3200">
                <a:solidFill>
                  <a:srgbClr val="111111"/>
                </a:solidFill>
                <a:latin typeface="Montserrat" pitchFamily="2" charset="0"/>
              </a:rPr>
              <a:t>Criar ações de saúde e segurança.​</a:t>
            </a:r>
          </a:p>
          <a:p>
            <a:pPr marL="571500" indent="-571500">
              <a:buFont typeface="Arial" panose="020B0604020202020204" pitchFamily="34" charset="0"/>
              <a:buChar char="•"/>
            </a:pPr>
            <a:r>
              <a:rPr lang="pt-BR" sz="3200">
                <a:solidFill>
                  <a:srgbClr val="111111"/>
                </a:solidFill>
                <a:latin typeface="Montserrat" pitchFamily="2" charset="0"/>
              </a:rPr>
              <a:t>Fazer verificações periódicas.​</a:t>
            </a:r>
          </a:p>
          <a:p>
            <a:pPr marL="571500" indent="-571500">
              <a:buFont typeface="Arial" panose="020B0604020202020204" pitchFamily="34" charset="0"/>
              <a:buChar char="•"/>
            </a:pPr>
            <a:r>
              <a:rPr lang="pt-BR" sz="3200">
                <a:solidFill>
                  <a:srgbClr val="111111"/>
                </a:solidFill>
                <a:latin typeface="Montserrat" pitchFamily="2" charset="0"/>
              </a:rPr>
              <a:t>Avaliar cumprimento das metas.​</a:t>
            </a:r>
          </a:p>
          <a:p>
            <a:pPr marL="571500" indent="-571500">
              <a:buFont typeface="Arial" panose="020B0604020202020204" pitchFamily="34" charset="0"/>
              <a:buChar char="•"/>
            </a:pPr>
            <a:r>
              <a:rPr lang="pt-BR" sz="3200">
                <a:solidFill>
                  <a:srgbClr val="111111"/>
                </a:solidFill>
                <a:latin typeface="Montserrat" pitchFamily="2" charset="0"/>
              </a:rPr>
              <a:t>Promover informações relevantes aos trabalhadores.​</a:t>
            </a:r>
          </a:p>
          <a:p>
            <a:pPr marL="571500" indent="-571500">
              <a:buFont typeface="Arial" panose="020B0604020202020204" pitchFamily="34" charset="0"/>
              <a:buChar char="•"/>
            </a:pPr>
            <a:r>
              <a:rPr lang="pt-BR" sz="3200">
                <a:solidFill>
                  <a:srgbClr val="111111"/>
                </a:solidFill>
                <a:latin typeface="Montserrat" pitchFamily="2" charset="0"/>
              </a:rPr>
              <a:t>Trabalhar junto ao SESMT.</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1346859" y="3117162"/>
            <a:ext cx="1683929" cy="97619"/>
          </a:xfrm>
          <a:prstGeom prst="rect">
            <a:avLst/>
          </a:prstGeom>
        </p:spPr>
      </p:pic>
      <p:pic>
        <p:nvPicPr>
          <p:cNvPr id="15362" name="Picture 2">
            <a:extLst>
              <a:ext uri="{FF2B5EF4-FFF2-40B4-BE49-F238E27FC236}">
                <a16:creationId xmlns:a16="http://schemas.microsoft.com/office/drawing/2014/main" id="{43A05889-49F7-4800-B2C7-C690223E8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567" y="4315778"/>
            <a:ext cx="14128358" cy="703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19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718E27D0-FBC8-EDAF-DEA4-D961E8D3D303}"/>
              </a:ext>
            </a:extLst>
          </p:cNvPr>
          <p:cNvGrpSpPr/>
          <p:nvPr/>
        </p:nvGrpSpPr>
        <p:grpSpPr>
          <a:xfrm>
            <a:off x="10096500" y="-1"/>
            <a:ext cx="14281150" cy="7905667"/>
            <a:chOff x="9930230" y="-1"/>
            <a:chExt cx="14447420" cy="13716001"/>
          </a:xfrm>
        </p:grpSpPr>
        <p:sp>
          <p:nvSpPr>
            <p:cNvPr id="13" name="Retângulo 12">
              <a:extLst>
                <a:ext uri="{FF2B5EF4-FFF2-40B4-BE49-F238E27FC236}">
                  <a16:creationId xmlns:a16="http://schemas.microsoft.com/office/drawing/2014/main" id="{F04013F1-13D0-1FE5-43AA-5F80CBD89E52}"/>
                </a:ext>
              </a:extLst>
            </p:cNvPr>
            <p:cNvSpPr/>
            <p:nvPr/>
          </p:nvSpPr>
          <p:spPr>
            <a:xfrm>
              <a:off x="12585032" y="-1"/>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930230" y="0"/>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 name="CaixaDeTexto 3">
            <a:extLst>
              <a:ext uri="{FF2B5EF4-FFF2-40B4-BE49-F238E27FC236}">
                <a16:creationId xmlns:a16="http://schemas.microsoft.com/office/drawing/2014/main" id="{2692EA6A-330B-BA53-2A71-6F719EE8D517}"/>
              </a:ext>
            </a:extLst>
          </p:cNvPr>
          <p:cNvSpPr txBox="1"/>
          <p:nvPr/>
        </p:nvSpPr>
        <p:spPr>
          <a:xfrm>
            <a:off x="736980" y="741081"/>
            <a:ext cx="8986977" cy="1323439"/>
          </a:xfrm>
          <a:prstGeom prst="rect">
            <a:avLst/>
          </a:prstGeom>
          <a:noFill/>
        </p:spPr>
        <p:txBody>
          <a:bodyPr wrap="square" rtlCol="0">
            <a:spAutoFit/>
          </a:bodyPr>
          <a:lstStyle/>
          <a:p>
            <a:r>
              <a:rPr lang="pt-BR" sz="4000" b="1">
                <a:solidFill>
                  <a:srgbClr val="000000"/>
                </a:solidFill>
                <a:latin typeface="Montserrat" pitchFamily="2" charset="0"/>
              </a:rPr>
              <a:t>NR 6 - EQUIPAMENTO DE PROTEÇÃO INDIVIDUAL – EPI​</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110219" y="2363890"/>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325036" y="2796694"/>
            <a:ext cx="9580384" cy="3970318"/>
          </a:xfrm>
          <a:prstGeom prst="rect">
            <a:avLst/>
          </a:prstGeom>
          <a:noFill/>
        </p:spPr>
        <p:txBody>
          <a:bodyPr wrap="square" lIns="91440" tIns="45720" rIns="91440" bIns="45720" rtlCol="0" anchor="t">
            <a:spAutoFit/>
          </a:bodyPr>
          <a:lstStyle/>
          <a:p>
            <a:r>
              <a:rPr lang="pt-BR" sz="2400" b="1">
                <a:solidFill>
                  <a:srgbClr val="000000"/>
                </a:solidFill>
                <a:latin typeface="Montserrat"/>
              </a:rPr>
              <a:t>O que é este documento?​</a:t>
            </a:r>
            <a:endParaRPr lang="pt-BR" sz="2400">
              <a:solidFill>
                <a:srgbClr val="000000"/>
              </a:solidFill>
              <a:latin typeface="Montserrat"/>
            </a:endParaRPr>
          </a:p>
          <a:p>
            <a:endParaRPr lang="pt-BR" sz="2400">
              <a:solidFill>
                <a:srgbClr val="000000"/>
              </a:solidFill>
              <a:latin typeface="Montserrat" pitchFamily="2" charset="0"/>
            </a:endParaRPr>
          </a:p>
          <a:p>
            <a:r>
              <a:rPr lang="pt-BR" sz="2400">
                <a:solidFill>
                  <a:srgbClr val="000000"/>
                </a:solidFill>
                <a:latin typeface="Montserrat"/>
              </a:rPr>
              <a:t>É a Norma Regulamentadora que estabelece as medidas que devem ser tomadas em relação à aquisição, à distribuição e à utilização de Equipamentos de Proteção Individual (EPI) nas empresas. Por EPI, entende-se todo dispositivo ou produto de uso individual que se destina à proteção do profissional.​ </a:t>
            </a:r>
          </a:p>
          <a:p>
            <a:endParaRPr lang="pt-BR" sz="2400">
              <a:solidFill>
                <a:srgbClr val="000000"/>
              </a:solidFill>
              <a:latin typeface="Montserrat" pitchFamily="2" charset="0"/>
            </a:endParaRPr>
          </a:p>
          <a:p>
            <a:r>
              <a:rPr lang="pt-BR" sz="2000"/>
              <a:t>6.7.2.1 A organização deve realizar treinamento acerca do EPI a ser fornecido, quando as características do EPI requeiram, observada a atividade realizada e as exigências estabelecidas em normas regulamentadoras e nos dispositivos legais. </a:t>
            </a:r>
            <a:endParaRPr lang="pt-BR" sz="20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103797" y="695399"/>
            <a:ext cx="12948817" cy="695575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000" b="1">
              <a:solidFill>
                <a:schemeClr val="bg1"/>
              </a:solidFill>
              <a:latin typeface="Montserrat" pitchFamily="2" charset="0"/>
            </a:endParaRPr>
          </a:p>
          <a:p>
            <a:r>
              <a:rPr lang="pt-BR" sz="4000" b="1">
                <a:solidFill>
                  <a:schemeClr val="bg1"/>
                </a:solidFill>
                <a:latin typeface="Montserrat"/>
              </a:rPr>
              <a:t>Certificado ou comprovante de treinamento.</a:t>
            </a:r>
          </a:p>
          <a:p>
            <a:endParaRPr lang="pt-BR" sz="3800">
              <a:solidFill>
                <a:schemeClr val="bg1"/>
              </a:solidFill>
              <a:latin typeface="Montserrat" pitchFamily="2" charset="0"/>
            </a:endParaRPr>
          </a:p>
          <a:p>
            <a:pPr marL="571500" indent="-571500">
              <a:buFont typeface="Arial" panose="020B0604020202020204" pitchFamily="34" charset="0"/>
              <a:buChar char="•"/>
            </a:pPr>
            <a:r>
              <a:rPr lang="pt-BR" sz="3200">
                <a:solidFill>
                  <a:schemeClr val="bg1"/>
                </a:solidFill>
                <a:latin typeface="Montserrat"/>
              </a:rPr>
              <a:t>O conteúdo deve estar em conformidade com o treinamento ministrado. O conteúdo programático Deverá estar em conformidade com a NR6. </a:t>
            </a:r>
          </a:p>
          <a:p>
            <a:pPr marL="571500" indent="-571500">
              <a:buFont typeface="Arial" panose="020B0604020202020204" pitchFamily="34" charset="0"/>
              <a:buChar char="•"/>
            </a:pPr>
            <a:r>
              <a:rPr lang="pt-BR" sz="3200">
                <a:solidFill>
                  <a:schemeClr val="bg1"/>
                </a:solidFill>
                <a:latin typeface="Montserrat"/>
              </a:rPr>
              <a:t>Deve conter a indicação da data e do local de realização do treinamento​</a:t>
            </a:r>
          </a:p>
          <a:p>
            <a:pPr marL="571500" indent="-571500">
              <a:buFont typeface="Arial" panose="020B0604020202020204" pitchFamily="34" charset="0"/>
              <a:buChar char="•"/>
            </a:pPr>
            <a:r>
              <a:rPr lang="pt-BR" sz="3200">
                <a:solidFill>
                  <a:schemeClr val="bg1"/>
                </a:solidFill>
                <a:latin typeface="Montserrat"/>
              </a:rPr>
              <a:t>Deve conter o nome completo e a qualificação do(s) instrutor(es) (formação, cargo e/ou função)​ </a:t>
            </a:r>
          </a:p>
          <a:p>
            <a:pPr marL="571500" indent="-571500">
              <a:buFont typeface="Arial" panose="020B0604020202020204" pitchFamily="34" charset="0"/>
              <a:buChar char="•"/>
            </a:pPr>
            <a:r>
              <a:rPr lang="pt-BR" sz="3200">
                <a:solidFill>
                  <a:schemeClr val="bg1"/>
                </a:solidFill>
                <a:latin typeface="Montserrat"/>
              </a:rPr>
              <a:t>Deve constar assinatura do instrutor. </a:t>
            </a:r>
          </a:p>
          <a:p>
            <a:pPr marL="571500" indent="-571500">
              <a:buFont typeface="Arial" panose="020B0604020202020204" pitchFamily="34" charset="0"/>
              <a:buChar char="•"/>
            </a:pPr>
            <a:r>
              <a:rPr lang="pt-BR" sz="3200">
                <a:solidFill>
                  <a:schemeClr val="bg1"/>
                </a:solidFill>
                <a:latin typeface="Montserrat"/>
              </a:rPr>
              <a:t>Deve conter assinatura dos empregados participantes</a:t>
            </a:r>
            <a:endParaRPr lang="pt-BR" sz="5400">
              <a:solidFill>
                <a:schemeClr val="bg1"/>
              </a:solidFill>
              <a:latin typeface="Montserrat"/>
            </a:endParaRPr>
          </a:p>
        </p:txBody>
      </p:sp>
      <p:sp>
        <p:nvSpPr>
          <p:cNvPr id="6" name="CaixaDeTexto 5">
            <a:extLst>
              <a:ext uri="{FF2B5EF4-FFF2-40B4-BE49-F238E27FC236}">
                <a16:creationId xmlns:a16="http://schemas.microsoft.com/office/drawing/2014/main" id="{FE790B86-AE5E-7FFC-6124-77DF83CB1773}"/>
              </a:ext>
            </a:extLst>
          </p:cNvPr>
          <p:cNvSpPr txBox="1"/>
          <p:nvPr/>
        </p:nvSpPr>
        <p:spPr>
          <a:xfrm>
            <a:off x="165211" y="7076550"/>
            <a:ext cx="922429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a:latin typeface="Montserrat"/>
              </a:rPr>
              <a:t>Quais são os direitos e deveres do trabalhador previstos na NR 6 ? </a:t>
            </a:r>
            <a:endParaRPr lang="en-US" sz="2400">
              <a:latin typeface="Montserrat"/>
            </a:endParaRPr>
          </a:p>
          <a:p>
            <a:endParaRPr lang="pt-BR" sz="2400">
              <a:latin typeface="Montserrat"/>
            </a:endParaRPr>
          </a:p>
          <a:p>
            <a:pPr marL="571500" indent="-571500">
              <a:buFont typeface="Arial,Sans-Serif"/>
              <a:buChar char="•"/>
            </a:pPr>
            <a:r>
              <a:rPr lang="pt-BR" sz="2400">
                <a:latin typeface="Montserrat"/>
              </a:rPr>
              <a:t>Exigência do fornecimento dos equipamentos nos termos da lei. </a:t>
            </a:r>
            <a:endParaRPr lang="en-US" sz="2400">
              <a:latin typeface="Montserrat"/>
            </a:endParaRPr>
          </a:p>
          <a:p>
            <a:pPr marL="571500" indent="-571500">
              <a:buFont typeface="Arial,Sans-Serif"/>
              <a:buChar char="•"/>
            </a:pPr>
            <a:r>
              <a:rPr lang="pt-BR" sz="2400">
                <a:latin typeface="Montserrat"/>
              </a:rPr>
              <a:t>Utilização correta dos equipamentos de proteção. </a:t>
            </a:r>
            <a:endParaRPr lang="en-US" sz="2400">
              <a:latin typeface="Montserrat"/>
            </a:endParaRPr>
          </a:p>
          <a:p>
            <a:pPr marL="571500" indent="-571500">
              <a:buFont typeface="Arial,Sans-Serif"/>
              <a:buChar char="•"/>
            </a:pPr>
            <a:r>
              <a:rPr lang="pt-BR" sz="2400">
                <a:latin typeface="Montserrat"/>
              </a:rPr>
              <a:t>Comunicação ao empregador sobre alterações no EPI. </a:t>
            </a:r>
            <a:endParaRPr lang="en-US" sz="2400">
              <a:latin typeface="Montserrat"/>
            </a:endParaRPr>
          </a:p>
          <a:p>
            <a:pPr marL="571500" indent="-571500">
              <a:buFont typeface="Arial,Sans-Serif"/>
              <a:buChar char="•"/>
            </a:pPr>
            <a:r>
              <a:rPr lang="pt-BR" sz="2400">
                <a:latin typeface="Montserrat"/>
              </a:rPr>
              <a:t>Responsabilização pelo armazenamento e pela conservação. </a:t>
            </a:r>
            <a:endParaRPr lang="en-US" sz="2400">
              <a:latin typeface="Montserrat"/>
            </a:endParaRPr>
          </a:p>
          <a:p>
            <a:pPr marL="571500" indent="-571500">
              <a:buFont typeface="Arial,Sans-Serif"/>
              <a:buChar char="•"/>
            </a:pPr>
            <a:r>
              <a:rPr lang="pt-BR" sz="2400">
                <a:latin typeface="Montserrat"/>
              </a:rPr>
              <a:t>Adquirir os EPIs adequados.</a:t>
            </a:r>
            <a:endParaRPr lang="pt-BR"/>
          </a:p>
        </p:txBody>
      </p:sp>
      <p:sp>
        <p:nvSpPr>
          <p:cNvPr id="8" name="CaixaDeTexto 7">
            <a:extLst>
              <a:ext uri="{FF2B5EF4-FFF2-40B4-BE49-F238E27FC236}">
                <a16:creationId xmlns:a16="http://schemas.microsoft.com/office/drawing/2014/main" id="{F91CF91A-4374-7C21-045B-618D0A811966}"/>
              </a:ext>
            </a:extLst>
          </p:cNvPr>
          <p:cNvSpPr txBox="1"/>
          <p:nvPr/>
        </p:nvSpPr>
        <p:spPr>
          <a:xfrm>
            <a:off x="10848874" y="8205493"/>
            <a:ext cx="1269373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a:latin typeface="Montserrat"/>
              </a:rPr>
              <a:t>Quais são as principais responsabilidades do empregador? </a:t>
            </a:r>
            <a:endParaRPr lang="en-US" sz="2400">
              <a:latin typeface="Montserrat"/>
            </a:endParaRPr>
          </a:p>
          <a:p>
            <a:endParaRPr lang="pt-BR" sz="4000">
              <a:latin typeface="Montserrat"/>
            </a:endParaRPr>
          </a:p>
          <a:p>
            <a:pPr marL="571500" indent="-571500">
              <a:buFont typeface="Arial,Sans-Serif"/>
              <a:buChar char="•"/>
            </a:pPr>
            <a:r>
              <a:rPr lang="pt-BR" sz="2000">
                <a:latin typeface="Montserrat"/>
              </a:rPr>
              <a:t>Adquirir o EPI adequado ao risco de cada atividade; </a:t>
            </a:r>
            <a:endParaRPr lang="en-US" sz="2000">
              <a:latin typeface="Montserrat"/>
            </a:endParaRPr>
          </a:p>
          <a:p>
            <a:pPr marL="571500" indent="-571500">
              <a:buFont typeface="Arial,Sans-Serif"/>
              <a:buChar char="•"/>
            </a:pPr>
            <a:r>
              <a:rPr lang="pt-BR" sz="2000">
                <a:latin typeface="Montserrat"/>
              </a:rPr>
              <a:t>Exigir o uso de EPIs; </a:t>
            </a:r>
            <a:endParaRPr lang="en-US" sz="2000">
              <a:latin typeface="Montserrat"/>
            </a:endParaRPr>
          </a:p>
          <a:p>
            <a:pPr marL="571500" indent="-571500">
              <a:buFont typeface="Arial,Sans-Serif"/>
              <a:buChar char="•"/>
            </a:pPr>
            <a:r>
              <a:rPr lang="pt-BR" sz="2000">
                <a:latin typeface="Montserrat"/>
              </a:rPr>
              <a:t>Fornece ao trabalhador somente o equipamento com o Certificado de Aprovação; </a:t>
            </a:r>
            <a:endParaRPr lang="en-US" sz="2000">
              <a:latin typeface="Montserrat"/>
            </a:endParaRPr>
          </a:p>
          <a:p>
            <a:pPr marL="571500" indent="-571500">
              <a:buFont typeface="Arial,Sans-Serif"/>
              <a:buChar char="•"/>
            </a:pPr>
            <a:r>
              <a:rPr lang="pt-BR" sz="2000">
                <a:latin typeface="Montserrat"/>
              </a:rPr>
              <a:t>Treinamento sobre o uso adequado do EPI; </a:t>
            </a:r>
            <a:endParaRPr lang="en-US" sz="2000">
              <a:latin typeface="Montserrat"/>
            </a:endParaRPr>
          </a:p>
          <a:p>
            <a:pPr marL="571500" indent="-571500">
              <a:buFont typeface="Arial,Sans-Serif"/>
              <a:buChar char="•"/>
            </a:pPr>
            <a:r>
              <a:rPr lang="pt-BR" sz="2000">
                <a:latin typeface="Montserrat"/>
              </a:rPr>
              <a:t>Armazenamento correto; </a:t>
            </a:r>
            <a:endParaRPr lang="en-US" sz="2000">
              <a:latin typeface="Montserrat"/>
            </a:endParaRPr>
          </a:p>
          <a:p>
            <a:pPr marL="571500" indent="-571500">
              <a:buFont typeface="Arial,Sans-Serif"/>
              <a:buChar char="•"/>
            </a:pPr>
            <a:r>
              <a:rPr lang="pt-BR" sz="2000">
                <a:latin typeface="Montserrat"/>
              </a:rPr>
              <a:t>Substituir imediatamente o EPI, quando danificado ou extraviado; </a:t>
            </a:r>
            <a:endParaRPr lang="en-US" sz="2000">
              <a:latin typeface="Montserrat"/>
            </a:endParaRPr>
          </a:p>
          <a:p>
            <a:pPr marL="571500" indent="-571500">
              <a:buFont typeface="Arial,Sans-Serif"/>
              <a:buChar char="•"/>
            </a:pPr>
            <a:r>
              <a:rPr lang="pt-BR" sz="2000">
                <a:latin typeface="Montserrat"/>
              </a:rPr>
              <a:t>Responsabilizar-se pela higienização e manutenção periódica; </a:t>
            </a:r>
            <a:endParaRPr lang="en-US" sz="2000">
              <a:latin typeface="Montserrat"/>
            </a:endParaRPr>
          </a:p>
          <a:p>
            <a:pPr marL="571500" indent="-571500">
              <a:buFont typeface="Arial,Sans-Serif"/>
              <a:buChar char="•"/>
            </a:pPr>
            <a:r>
              <a:rPr lang="pt-BR" sz="2000">
                <a:latin typeface="Montserrat"/>
              </a:rPr>
              <a:t>Comunicar o MTE qualquer irregularidade observada no EPI. </a:t>
            </a:r>
          </a:p>
          <a:p>
            <a:pPr algn="l"/>
            <a:endParaRPr lang="pt-BR">
              <a:ea typeface="Calibri"/>
              <a:cs typeface="Calibri"/>
            </a:endParaRPr>
          </a:p>
        </p:txBody>
      </p:sp>
    </p:spTree>
    <p:extLst>
      <p:ext uri="{BB962C8B-B14F-4D97-AF65-F5344CB8AC3E}">
        <p14:creationId xmlns:p14="http://schemas.microsoft.com/office/powerpoint/2010/main" val="76400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83D4-9E22-EFAA-851D-567BF7B9E2F6}"/>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0B624526-2293-CA34-D3CB-983B5B007DD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59278560-6D91-D24C-B2D5-724890F9D9E2}"/>
              </a:ext>
            </a:extLst>
          </p:cNvPr>
          <p:cNvSpPr/>
          <p:nvPr/>
        </p:nvSpPr>
        <p:spPr>
          <a:xfrm>
            <a:off x="10398063"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DE5BAB2-68C6-5BCF-A7C9-85F1BE2220AA}"/>
              </a:ext>
            </a:extLst>
          </p:cNvPr>
          <p:cNvSpPr txBox="1"/>
          <p:nvPr/>
        </p:nvSpPr>
        <p:spPr>
          <a:xfrm>
            <a:off x="943253" y="2036830"/>
            <a:ext cx="8986977" cy="707886"/>
          </a:xfrm>
          <a:prstGeom prst="rect">
            <a:avLst/>
          </a:prstGeom>
          <a:noFill/>
        </p:spPr>
        <p:txBody>
          <a:bodyPr wrap="square" lIns="91440" tIns="45720" rIns="91440" bIns="45720" rtlCol="0" anchor="t">
            <a:spAutoFit/>
          </a:bodyPr>
          <a:lstStyle/>
          <a:p>
            <a:r>
              <a:rPr lang="pt-BR" sz="4000" b="1">
                <a:solidFill>
                  <a:srgbClr val="000000"/>
                </a:solidFill>
                <a:latin typeface="Montserrat"/>
              </a:rPr>
              <a:t>NR 7 – Primeiros Socorros</a:t>
            </a:r>
            <a:endParaRPr lang="pt-BR" sz="4000" b="1">
              <a:solidFill>
                <a:srgbClr val="000000"/>
              </a:solidFill>
              <a:latin typeface="Montserrat" pitchFamily="2" charset="0"/>
            </a:endParaRPr>
          </a:p>
        </p:txBody>
      </p:sp>
      <p:pic>
        <p:nvPicPr>
          <p:cNvPr id="7" name="Imagem 6">
            <a:extLst>
              <a:ext uri="{FF2B5EF4-FFF2-40B4-BE49-F238E27FC236}">
                <a16:creationId xmlns:a16="http://schemas.microsoft.com/office/drawing/2014/main" id="{C3C21E1B-0D4E-6470-6696-DEB288B4EF32}"/>
              </a:ext>
            </a:extLst>
          </p:cNvPr>
          <p:cNvPicPr>
            <a:picLocks noChangeAspect="1"/>
          </p:cNvPicPr>
          <p:nvPr/>
        </p:nvPicPr>
        <p:blipFill>
          <a:blip r:embed="rId3"/>
          <a:stretch>
            <a:fillRect/>
          </a:stretch>
        </p:blipFill>
        <p:spPr>
          <a:xfrm>
            <a:off x="1110217" y="3360270"/>
            <a:ext cx="2301735" cy="133434"/>
          </a:xfrm>
          <a:prstGeom prst="rect">
            <a:avLst/>
          </a:prstGeom>
        </p:spPr>
      </p:pic>
      <p:sp>
        <p:nvSpPr>
          <p:cNvPr id="2" name="CaixaDeTexto 1">
            <a:extLst>
              <a:ext uri="{FF2B5EF4-FFF2-40B4-BE49-F238E27FC236}">
                <a16:creationId xmlns:a16="http://schemas.microsoft.com/office/drawing/2014/main" id="{029533C8-9834-1C8E-E898-225EF984C0D9}"/>
              </a:ext>
            </a:extLst>
          </p:cNvPr>
          <p:cNvSpPr txBox="1"/>
          <p:nvPr/>
        </p:nvSpPr>
        <p:spPr>
          <a:xfrm>
            <a:off x="1110218" y="3963055"/>
            <a:ext cx="8732069" cy="5632311"/>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3600">
              <a:solidFill>
                <a:srgbClr val="000000"/>
              </a:solidFill>
              <a:latin typeface="Montserrat" pitchFamily="2" charset="0"/>
            </a:endParaRPr>
          </a:p>
          <a:p>
            <a:pPr marL="571500" indent="-571500">
              <a:buFont typeface="Arial" panose="020B0604020202020204" pitchFamily="34" charset="0"/>
              <a:buChar char="•"/>
            </a:pPr>
            <a:r>
              <a:rPr lang="pt-BR" sz="3600">
                <a:solidFill>
                  <a:srgbClr val="000000"/>
                </a:solidFill>
                <a:latin typeface="Montserrat"/>
              </a:rPr>
              <a:t>Validade: Anual </a:t>
            </a:r>
          </a:p>
          <a:p>
            <a:pPr marL="571500" indent="-571500">
              <a:buFont typeface="Arial" panose="020B0604020202020204" pitchFamily="34" charset="0"/>
              <a:buChar char="•"/>
            </a:pPr>
            <a:r>
              <a:rPr lang="pt-BR" sz="3600">
                <a:solidFill>
                  <a:srgbClr val="000000"/>
                </a:solidFill>
                <a:latin typeface="Montserrat"/>
              </a:rPr>
              <a:t>Carga horária: Mínima a partir de 4h</a:t>
            </a:r>
          </a:p>
          <a:p>
            <a:pPr marL="571500" indent="-571500">
              <a:buFont typeface="Arial" panose="020B0604020202020204" pitchFamily="34" charset="0"/>
              <a:buChar char="•"/>
            </a:pPr>
            <a:r>
              <a:rPr lang="pt-BR" sz="3600">
                <a:solidFill>
                  <a:srgbClr val="000000"/>
                </a:solidFill>
                <a:latin typeface="Montserrat"/>
              </a:rPr>
              <a:t>Informações do indivíduo treinado</a:t>
            </a:r>
          </a:p>
          <a:p>
            <a:pPr marL="571500" indent="-571500">
              <a:buFont typeface="Arial" panose="020B0604020202020204" pitchFamily="34" charset="0"/>
              <a:buChar char="•"/>
            </a:pPr>
            <a:r>
              <a:rPr lang="pt-BR" sz="3600">
                <a:solidFill>
                  <a:srgbClr val="000000"/>
                </a:solidFill>
                <a:latin typeface="Montserrat"/>
              </a:rPr>
              <a:t>Assinatura do indivíduo</a:t>
            </a:r>
          </a:p>
          <a:p>
            <a:pPr marL="571500" indent="-571500">
              <a:buFont typeface="Arial" panose="020B0604020202020204" pitchFamily="34" charset="0"/>
              <a:buChar char="•"/>
            </a:pPr>
            <a:r>
              <a:rPr lang="pt-BR" sz="3600">
                <a:solidFill>
                  <a:srgbClr val="000000"/>
                </a:solidFill>
                <a:latin typeface="Montserrat"/>
              </a:rPr>
              <a:t>Assinatura do instrutor/responsável técnico</a:t>
            </a:r>
          </a:p>
          <a:p>
            <a:pPr marL="571500" indent="-571500">
              <a:buFont typeface="Arial" panose="020B0604020202020204" pitchFamily="34" charset="0"/>
              <a:buChar char="•"/>
            </a:pPr>
            <a:r>
              <a:rPr lang="pt-BR" sz="3600">
                <a:solidFill>
                  <a:srgbClr val="000000"/>
                </a:solidFill>
                <a:latin typeface="Montserrat"/>
              </a:rPr>
              <a:t>Data e local do treinamento</a:t>
            </a:r>
          </a:p>
        </p:txBody>
      </p:sp>
      <p:sp>
        <p:nvSpPr>
          <p:cNvPr id="3" name="CaixaDeTexto 2">
            <a:extLst>
              <a:ext uri="{FF2B5EF4-FFF2-40B4-BE49-F238E27FC236}">
                <a16:creationId xmlns:a16="http://schemas.microsoft.com/office/drawing/2014/main" id="{97108033-CE76-03A6-3938-208A5CA61675}"/>
              </a:ext>
            </a:extLst>
          </p:cNvPr>
          <p:cNvSpPr txBox="1"/>
          <p:nvPr/>
        </p:nvSpPr>
        <p:spPr>
          <a:xfrm>
            <a:off x="12090382" y="2428"/>
            <a:ext cx="11545320" cy="13880723"/>
          </a:xfrm>
          <a:prstGeom prst="rect">
            <a:avLst/>
          </a:prstGeom>
          <a:noFill/>
        </p:spPr>
        <p:txBody>
          <a:bodyPr wrap="square" lIns="91440" tIns="45720" rIns="91440" bIns="45720" rtlCol="0" anchor="t">
            <a:spAutoFit/>
          </a:bodyPr>
          <a:lstStyle/>
          <a:p>
            <a:r>
              <a:rPr lang="pt-BR" sz="2800" b="1">
                <a:solidFill>
                  <a:schemeClr val="bg1"/>
                </a:solidFill>
                <a:latin typeface="Montserrat"/>
              </a:rPr>
              <a:t>Conteúdo programático base:</a:t>
            </a:r>
            <a:endParaRPr lang="pt-BR" sz="2800" b="1">
              <a:solidFill>
                <a:schemeClr val="bg1"/>
              </a:solidFill>
              <a:latin typeface="Montserrat" pitchFamily="2" charset="0"/>
            </a:endParaRPr>
          </a:p>
          <a:p>
            <a:endParaRPr lang="pt-BR" sz="2800">
              <a:solidFill>
                <a:schemeClr val="bg1"/>
              </a:solidFill>
              <a:latin typeface="Montserrat" pitchFamily="2" charset="0"/>
            </a:endParaRPr>
          </a:p>
          <a:p>
            <a:pPr>
              <a:buFont typeface="Arial" panose="020B0604020202020204" pitchFamily="34" charset="0"/>
              <a:buChar char="•"/>
            </a:pPr>
            <a:r>
              <a:rPr lang="pt-BR" sz="2800" b="1">
                <a:solidFill>
                  <a:schemeClr val="bg1"/>
                </a:solidFill>
                <a:ea typeface="+mn-lt"/>
                <a:cs typeface="+mn-lt"/>
              </a:rPr>
              <a:t>Introdução aos Primeiros Socorros</a:t>
            </a:r>
          </a:p>
          <a:p>
            <a:pPr lvl="1">
              <a:buFont typeface="Arial" panose="020B0604020202020204" pitchFamily="34" charset="0"/>
              <a:buChar char="•"/>
            </a:pPr>
            <a:r>
              <a:rPr lang="pt-BR" sz="2800">
                <a:solidFill>
                  <a:schemeClr val="bg1"/>
                </a:solidFill>
                <a:ea typeface="+mn-lt"/>
                <a:cs typeface="+mn-lt"/>
              </a:rPr>
              <a:t>Definição e importância dos primeiros socorros.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Responsabilidade legal do socorrista.</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Avaliação da Cena</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Segurança do local.</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Avaliação primária e secundária da vítima.</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Suporte Básico de Vida (SBV)</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Reanimação cardiopulmonar (RCP).</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Desobstrução das vias aéreas.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Posição lateral de segurança.</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Emergências Médicas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Convulsões.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Estado de choque.</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Desmaios e perda de consciência.</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Identificação de emergências clínicas (infarto, AVC).</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Traumas e Lesões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Hemorragias e controle de sangramentos.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Fraturas e imobilização.</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Queimaduras e tratamento inicial.</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Procedimentos em casos de engasgamento.</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Uso de Equipamentos de Primeiros Socorros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Equipamentos de proteção individual (EPI).</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Conteúdo e uso do kit de primeiros socorros.</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Procedimentos Específicos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Acionamento do serviço de emergência.</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Manobras de reanimação em manequins de treinamento.</a:t>
            </a:r>
            <a:endParaRPr lang="pt-BR" sz="2800">
              <a:solidFill>
                <a:schemeClr val="bg1"/>
              </a:solidFill>
            </a:endParaRPr>
          </a:p>
          <a:p>
            <a:pPr>
              <a:buFont typeface="Arial" panose="020B0604020202020204" pitchFamily="34" charset="0"/>
              <a:buChar char="•"/>
            </a:pPr>
            <a:r>
              <a:rPr lang="pt-BR" sz="2800" b="1">
                <a:solidFill>
                  <a:schemeClr val="bg1"/>
                </a:solidFill>
                <a:ea typeface="+mn-lt"/>
                <a:cs typeface="+mn-lt"/>
              </a:rPr>
              <a:t>Encerramento e Avaliação</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Revisão dos tópicos abordados.</a:t>
            </a:r>
            <a:endParaRPr lang="pt-BR" sz="2800">
              <a:solidFill>
                <a:schemeClr val="bg1"/>
              </a:solidFill>
            </a:endParaRPr>
          </a:p>
          <a:p>
            <a:pPr lvl="1">
              <a:buFont typeface="Arial" panose="020B0604020202020204" pitchFamily="34" charset="0"/>
              <a:buChar char="•"/>
            </a:pPr>
            <a:r>
              <a:rPr lang="pt-BR" sz="2800">
                <a:solidFill>
                  <a:schemeClr val="bg1"/>
                </a:solidFill>
                <a:ea typeface="+mn-lt"/>
                <a:cs typeface="+mn-lt"/>
              </a:rPr>
              <a:t>Avaliação teórica e prática dos participantes.</a:t>
            </a:r>
          </a:p>
          <a:p>
            <a:pPr marL="571500" indent="-571500">
              <a:buFont typeface="Arial" panose="020B0604020202020204" pitchFamily="34" charset="0"/>
              <a:buChar char="•"/>
            </a:pPr>
            <a:endParaRPr lang="pt-BR" sz="2800">
              <a:solidFill>
                <a:schemeClr val="bg1"/>
              </a:solidFill>
              <a:latin typeface="Montserrat" pitchFamily="2" charset="0"/>
            </a:endParaRPr>
          </a:p>
        </p:txBody>
      </p:sp>
      <p:sp>
        <p:nvSpPr>
          <p:cNvPr id="5" name="CaixaDeTexto 4">
            <a:extLst>
              <a:ext uri="{FF2B5EF4-FFF2-40B4-BE49-F238E27FC236}">
                <a16:creationId xmlns:a16="http://schemas.microsoft.com/office/drawing/2014/main" id="{2CC4E55B-F92F-4913-4267-2C9B323D0803}"/>
              </a:ext>
            </a:extLst>
          </p:cNvPr>
          <p:cNvSpPr txBox="1"/>
          <p:nvPr/>
        </p:nvSpPr>
        <p:spPr>
          <a:xfrm>
            <a:off x="938937" y="9583766"/>
            <a:ext cx="8732069" cy="3539430"/>
          </a:xfrm>
          <a:prstGeom prst="rect">
            <a:avLst/>
          </a:prstGeom>
          <a:noFill/>
        </p:spPr>
        <p:txBody>
          <a:bodyPr wrap="square" lIns="91440" tIns="45720" rIns="91440" bIns="45720" rtlCol="0" anchor="t">
            <a:spAutoFit/>
          </a:bodyPr>
          <a:lstStyle/>
          <a:p>
            <a:r>
              <a:rPr lang="pt-BR" sz="2800" b="1">
                <a:solidFill>
                  <a:srgbClr val="000000"/>
                </a:solidFill>
                <a:highlight>
                  <a:srgbClr val="00FFFF"/>
                </a:highlight>
                <a:latin typeface="Montserrat"/>
              </a:rPr>
              <a:t>Observação: </a:t>
            </a:r>
            <a:br>
              <a:rPr lang="pt-BR" sz="2800" b="1">
                <a:highlight>
                  <a:srgbClr val="00FFFF"/>
                </a:highlight>
                <a:latin typeface="Montserrat"/>
              </a:rPr>
            </a:br>
            <a:br>
              <a:rPr lang="pt-BR" sz="2800" b="1">
                <a:highlight>
                  <a:srgbClr val="00FFFF"/>
                </a:highlight>
                <a:latin typeface="Montserrat"/>
              </a:rPr>
            </a:br>
            <a:r>
              <a:rPr lang="pt-BR" sz="2800" b="1">
                <a:highlight>
                  <a:srgbClr val="00FFFF"/>
                </a:highlight>
                <a:latin typeface="Montserrat"/>
              </a:rPr>
              <a:t>O conteúdo programático ao lado é para uso de base, não necessariamente é obrigatório conter os dados conforme consta, mas sim haver similaridade nos tópicos </a:t>
            </a:r>
            <a:r>
              <a:rPr lang="pt-BR" sz="2800" b="1" err="1">
                <a:highlight>
                  <a:srgbClr val="00FFFF"/>
                </a:highlight>
                <a:latin typeface="Montserrat"/>
              </a:rPr>
              <a:t>aborados</a:t>
            </a:r>
            <a:r>
              <a:rPr lang="pt-BR" sz="2800" b="1">
                <a:highlight>
                  <a:srgbClr val="00FFFF"/>
                </a:highlight>
                <a:latin typeface="Montserrat"/>
              </a:rPr>
              <a:t>.</a:t>
            </a:r>
          </a:p>
          <a:p>
            <a:endParaRPr lang="pt-BR" sz="2800">
              <a:solidFill>
                <a:srgbClr val="000000"/>
              </a:solidFill>
              <a:highlight>
                <a:srgbClr val="00FFFF"/>
              </a:highlight>
              <a:latin typeface="Montserrat" pitchFamily="2" charset="0"/>
            </a:endParaRPr>
          </a:p>
          <a:p>
            <a:pPr marL="571500" indent="-571500">
              <a:buFont typeface="Arial" panose="020B0604020202020204" pitchFamily="34" charset="0"/>
              <a:buChar char="•"/>
            </a:pPr>
            <a:endParaRPr lang="pt-BR" sz="2800">
              <a:solidFill>
                <a:srgbClr val="000000"/>
              </a:solidFill>
              <a:highlight>
                <a:srgbClr val="00FFFF"/>
              </a:highlight>
              <a:latin typeface="Montserrat"/>
            </a:endParaRPr>
          </a:p>
        </p:txBody>
      </p:sp>
    </p:spTree>
    <p:extLst>
      <p:ext uri="{BB962C8B-B14F-4D97-AF65-F5344CB8AC3E}">
        <p14:creationId xmlns:p14="http://schemas.microsoft.com/office/powerpoint/2010/main" val="3064863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83108" y="1543092"/>
            <a:ext cx="8827841" cy="1708160"/>
          </a:xfrm>
          <a:prstGeom prst="rect">
            <a:avLst/>
          </a:prstGeom>
          <a:noFill/>
        </p:spPr>
        <p:txBody>
          <a:bodyPr wrap="square" rtlCol="0">
            <a:spAutoFit/>
          </a:bodyPr>
          <a:lstStyle/>
          <a:p>
            <a:r>
              <a:rPr lang="pt-BR" sz="3500" b="1">
                <a:solidFill>
                  <a:schemeClr val="bg1"/>
                </a:solidFill>
                <a:latin typeface="Montserrat" pitchFamily="2" charset="0"/>
              </a:rPr>
              <a:t>NR 10 - SEGURANÇA EM INSTALAÇÕES E SERVIÇOS EM ELETRICIDADE (BÁSICO)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097542" y="3527979"/>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91399" y="4214865"/>
            <a:ext cx="7765566" cy="6924973"/>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3200">
              <a:solidFill>
                <a:schemeClr val="bg1"/>
              </a:solidFill>
              <a:latin typeface="Montserrat" pitchFamily="2" charset="0"/>
            </a:endParaRPr>
          </a:p>
          <a:p>
            <a:pPr marL="571500" indent="-571500">
              <a:buFont typeface="Arial" panose="020B0604020202020204" pitchFamily="34" charset="0"/>
              <a:buChar char="•"/>
            </a:pPr>
            <a:r>
              <a:rPr lang="pt-BR" sz="3200">
                <a:solidFill>
                  <a:schemeClr val="bg1"/>
                </a:solidFill>
                <a:latin typeface="Montserrat"/>
              </a:rPr>
              <a:t>Deve ser depositado a NR 10 - Segurança em Instalações e Serviços em Eletricidade (Capacitação e Habilitação); </a:t>
            </a:r>
          </a:p>
          <a:p>
            <a:pPr marL="571500" indent="-571500">
              <a:buFont typeface="Arial" panose="020B0604020202020204" pitchFamily="34" charset="0"/>
              <a:buChar char="•"/>
            </a:pPr>
            <a:r>
              <a:rPr lang="pt-BR" sz="3200">
                <a:solidFill>
                  <a:schemeClr val="bg1"/>
                </a:solidFill>
                <a:latin typeface="Montserrat"/>
              </a:rPr>
              <a:t>Carga horária inicial : 40 horas de treinamento;</a:t>
            </a:r>
          </a:p>
          <a:p>
            <a:pPr marL="571500" indent="-571500">
              <a:buFont typeface="Arial" panose="020B0604020202020204" pitchFamily="34" charset="0"/>
              <a:buChar char="•"/>
            </a:pPr>
            <a:r>
              <a:rPr lang="pt-BR" sz="3200">
                <a:solidFill>
                  <a:schemeClr val="bg1"/>
                </a:solidFill>
                <a:latin typeface="Montserrat"/>
              </a:rPr>
              <a:t>Validade 02 (Dois) anos;</a:t>
            </a:r>
          </a:p>
          <a:p>
            <a:pPr marL="571500" indent="-571500">
              <a:buFont typeface="Arial" panose="020B0604020202020204" pitchFamily="34" charset="0"/>
              <a:buChar char="•"/>
            </a:pPr>
            <a:r>
              <a:rPr lang="pt-BR" sz="3200">
                <a:solidFill>
                  <a:schemeClr val="bg1"/>
                </a:solidFill>
                <a:latin typeface="Montserrat"/>
              </a:rPr>
              <a:t>Data e local da realização do treinamento;</a:t>
            </a:r>
          </a:p>
          <a:p>
            <a:pPr marL="571500" indent="-571500">
              <a:buFont typeface="Arial" panose="020B0604020202020204" pitchFamily="34" charset="0"/>
              <a:buChar char="•"/>
            </a:pPr>
            <a:r>
              <a:rPr lang="pt-BR" sz="3200">
                <a:solidFill>
                  <a:schemeClr val="bg1"/>
                </a:solidFill>
                <a:latin typeface="Montserrat"/>
              </a:rPr>
              <a:t>Indicação e identificação do Instrutor.</a:t>
            </a:r>
          </a:p>
          <a:p>
            <a:endParaRPr lang="pt-BR" sz="3200" b="1">
              <a:solidFill>
                <a:schemeClr val="bg1"/>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0794057" y="656302"/>
            <a:ext cx="13234858" cy="12403395"/>
          </a:xfrm>
          <a:prstGeom prst="rect">
            <a:avLst/>
          </a:prstGeom>
          <a:noFill/>
        </p:spPr>
        <p:txBody>
          <a:bodyPr wrap="square" rtlCol="0">
            <a:spAutoFit/>
          </a:bodyPr>
          <a:lstStyle/>
          <a:p>
            <a:r>
              <a:rPr lang="pt-BR" sz="3200" b="1">
                <a:solidFill>
                  <a:srgbClr val="111111"/>
                </a:solidFill>
                <a:latin typeface="Montserrat" pitchFamily="2" charset="0"/>
              </a:rPr>
              <a:t>Programação Mínima: </a:t>
            </a:r>
          </a:p>
          <a:p>
            <a:endParaRPr lang="pt-BR" sz="2400" b="1">
              <a:solidFill>
                <a:srgbClr val="111111"/>
              </a:solidFill>
              <a:latin typeface="Montserrat" pitchFamily="2" charset="0"/>
            </a:endParaRPr>
          </a:p>
          <a:p>
            <a:pPr marL="342900" indent="-342900">
              <a:buFont typeface="Arial" panose="020B0604020202020204" pitchFamily="34" charset="0"/>
              <a:buChar char="•"/>
            </a:pPr>
            <a:r>
              <a:rPr lang="pt-BR" sz="2400">
                <a:solidFill>
                  <a:srgbClr val="111111"/>
                </a:solidFill>
                <a:latin typeface="Montserrat" pitchFamily="2" charset="0"/>
              </a:rPr>
              <a:t>1- introdução à segurança com eletricidade.</a:t>
            </a:r>
          </a:p>
          <a:p>
            <a:pPr marL="342900" indent="-342900">
              <a:buFont typeface="Arial" panose="020B0604020202020204" pitchFamily="34" charset="0"/>
              <a:buChar char="•"/>
            </a:pPr>
            <a:r>
              <a:rPr lang="pt-BR" sz="2400">
                <a:solidFill>
                  <a:srgbClr val="111111"/>
                </a:solidFill>
                <a:latin typeface="Montserrat" pitchFamily="2" charset="0"/>
              </a:rPr>
              <a:t>2 - Riscos em instalações e serviços com eletricidade: a) o choque elétrico, mecanismos e efeitos; b) arcos elétricos; queimaduras e quedas; c) campos eletromagnéticos. </a:t>
            </a:r>
          </a:p>
          <a:p>
            <a:pPr marL="342900" indent="-342900">
              <a:buFont typeface="Arial" panose="020B0604020202020204" pitchFamily="34" charset="0"/>
              <a:buChar char="•"/>
            </a:pPr>
            <a:r>
              <a:rPr lang="pt-BR" sz="2400">
                <a:solidFill>
                  <a:srgbClr val="111111"/>
                </a:solidFill>
                <a:latin typeface="Montserrat" pitchFamily="2" charset="0"/>
              </a:rPr>
              <a:t>3 - Técnicas de Análise de Risco.</a:t>
            </a:r>
          </a:p>
          <a:p>
            <a:pPr marL="342900" indent="-342900">
              <a:buFont typeface="Arial" panose="020B0604020202020204" pitchFamily="34" charset="0"/>
              <a:buChar char="•"/>
            </a:pPr>
            <a:r>
              <a:rPr lang="pt-BR" sz="2400">
                <a:solidFill>
                  <a:srgbClr val="111111"/>
                </a:solidFill>
                <a:latin typeface="Montserrat" pitchFamily="2" charset="0"/>
              </a:rPr>
              <a:t>4 - Medidas de Controle do Risco Elétrico: a) desenergizarão. b) aterramento funcional (TN / TT / IT); de proteção; temporário; c) equipotencialização; d) seccionamento automático da alimentação; e) dispositivos a corrente de fuga; f) extra baixa tensão; g) barreiras e invólucros; h) bloqueios e impedimentos; i) obstáculos e anteparos; j) isolamento das partes vivas; k) isolação dupla ou reforçada; l) colocação fora de alcance; m) separação elétrica.</a:t>
            </a:r>
          </a:p>
          <a:p>
            <a:pPr marL="342900" indent="-342900">
              <a:buFont typeface="Arial" panose="020B0604020202020204" pitchFamily="34" charset="0"/>
              <a:buChar char="•"/>
            </a:pPr>
            <a:r>
              <a:rPr lang="pt-BR" sz="2400">
                <a:solidFill>
                  <a:srgbClr val="111111"/>
                </a:solidFill>
                <a:latin typeface="Montserrat" pitchFamily="2" charset="0"/>
              </a:rPr>
              <a:t>5 - Normas Técnicas Brasileiras - NBR da ABNT: NBR-5410, NBR 14039 e outras;</a:t>
            </a:r>
          </a:p>
          <a:p>
            <a:pPr marL="342900" indent="-342900">
              <a:buFont typeface="Arial" panose="020B0604020202020204" pitchFamily="34" charset="0"/>
              <a:buChar char="•"/>
            </a:pPr>
            <a:r>
              <a:rPr lang="pt-BR" sz="2400">
                <a:solidFill>
                  <a:srgbClr val="111111"/>
                </a:solidFill>
                <a:latin typeface="Montserrat" pitchFamily="2" charset="0"/>
              </a:rPr>
              <a:t>6 - Regulamentações do MTE: a) </a:t>
            </a:r>
            <a:r>
              <a:rPr lang="pt-BR" sz="2400" err="1">
                <a:solidFill>
                  <a:srgbClr val="111111"/>
                </a:solidFill>
                <a:latin typeface="Montserrat" pitchFamily="2" charset="0"/>
              </a:rPr>
              <a:t>NRs</a:t>
            </a:r>
            <a:r>
              <a:rPr lang="pt-BR" sz="2400">
                <a:solidFill>
                  <a:srgbClr val="111111"/>
                </a:solidFill>
                <a:latin typeface="Montserrat" pitchFamily="2" charset="0"/>
              </a:rPr>
              <a:t>; b) NR-10 (Segurança em Instalações e Serviços com Eletricidade); </a:t>
            </a:r>
          </a:p>
          <a:p>
            <a:pPr marL="342900" indent="-342900">
              <a:buFont typeface="Arial" panose="020B0604020202020204" pitchFamily="34" charset="0"/>
              <a:buChar char="•"/>
            </a:pPr>
            <a:r>
              <a:rPr lang="pt-BR" sz="2400">
                <a:solidFill>
                  <a:srgbClr val="111111"/>
                </a:solidFill>
                <a:latin typeface="Montserrat" pitchFamily="2" charset="0"/>
              </a:rPr>
              <a:t>      c) qualificação; habilitação; capacitação e autorização.</a:t>
            </a:r>
          </a:p>
          <a:p>
            <a:pPr marL="342900" indent="-342900">
              <a:buFont typeface="Arial" panose="020B0604020202020204" pitchFamily="34" charset="0"/>
              <a:buChar char="•"/>
            </a:pPr>
            <a:r>
              <a:rPr lang="pt-BR" sz="2400">
                <a:solidFill>
                  <a:srgbClr val="111111"/>
                </a:solidFill>
                <a:latin typeface="Montserrat" pitchFamily="2" charset="0"/>
              </a:rPr>
              <a:t>7 - Equipamentos de proteção coletiva.</a:t>
            </a:r>
          </a:p>
          <a:p>
            <a:pPr marL="342900" indent="-342900">
              <a:buFont typeface="Arial" panose="020B0604020202020204" pitchFamily="34" charset="0"/>
              <a:buChar char="•"/>
            </a:pPr>
            <a:r>
              <a:rPr lang="pt-BR" sz="2400">
                <a:solidFill>
                  <a:srgbClr val="111111"/>
                </a:solidFill>
                <a:latin typeface="Montserrat" pitchFamily="2" charset="0"/>
              </a:rPr>
              <a:t>8 - Equipamentos de proteção individual.</a:t>
            </a:r>
          </a:p>
          <a:p>
            <a:pPr marL="342900" indent="-342900">
              <a:buFont typeface="Arial" panose="020B0604020202020204" pitchFamily="34" charset="0"/>
              <a:buChar char="•"/>
            </a:pPr>
            <a:r>
              <a:rPr lang="pt-BR" sz="2400">
                <a:solidFill>
                  <a:srgbClr val="111111"/>
                </a:solidFill>
                <a:latin typeface="Montserrat" pitchFamily="2" charset="0"/>
              </a:rPr>
              <a:t>9 - Rotinas de trabalho - Procedimentos. a) instalações desenergizadas; b) liberação para serviços; c) sinalização; d) inspeções de áreas, serviços, ferramental e equipamento;</a:t>
            </a:r>
          </a:p>
          <a:p>
            <a:pPr marL="342900" indent="-342900">
              <a:buFont typeface="Arial" panose="020B0604020202020204" pitchFamily="34" charset="0"/>
              <a:buChar char="•"/>
            </a:pPr>
            <a:r>
              <a:rPr lang="pt-BR" sz="2400">
                <a:solidFill>
                  <a:srgbClr val="111111"/>
                </a:solidFill>
                <a:latin typeface="Montserrat" pitchFamily="2" charset="0"/>
              </a:rPr>
              <a:t>10 - Documentação de instalações elétricas.</a:t>
            </a:r>
          </a:p>
          <a:p>
            <a:pPr marL="342900" indent="-342900">
              <a:buFont typeface="Arial" panose="020B0604020202020204" pitchFamily="34" charset="0"/>
              <a:buChar char="•"/>
            </a:pPr>
            <a:r>
              <a:rPr lang="pt-BR" sz="2400">
                <a:solidFill>
                  <a:srgbClr val="111111"/>
                </a:solidFill>
                <a:latin typeface="Montserrat" pitchFamily="2" charset="0"/>
              </a:rPr>
              <a:t>11 - Riscos adicionais: a) altura; b) ambientes confinados; c) áreas classificadas; d) umidade; e) condições atmosféricas.</a:t>
            </a:r>
          </a:p>
          <a:p>
            <a:pPr marL="342900" indent="-342900">
              <a:buFont typeface="Arial" panose="020B0604020202020204" pitchFamily="34" charset="0"/>
              <a:buChar char="•"/>
            </a:pPr>
            <a:r>
              <a:rPr lang="pt-BR" sz="2400">
                <a:solidFill>
                  <a:srgbClr val="111111"/>
                </a:solidFill>
                <a:latin typeface="Montserrat" pitchFamily="2" charset="0"/>
              </a:rPr>
              <a:t>12 - Proteção e combate a incêndios: a) noções básicas; b) medidas preventivas; c) métodos de extinção; d) prática; </a:t>
            </a:r>
          </a:p>
          <a:p>
            <a:pPr marL="342900" indent="-342900">
              <a:buFont typeface="Arial" panose="020B0604020202020204" pitchFamily="34" charset="0"/>
              <a:buChar char="•"/>
            </a:pPr>
            <a:r>
              <a:rPr lang="pt-BR" sz="2400">
                <a:solidFill>
                  <a:srgbClr val="111111"/>
                </a:solidFill>
                <a:latin typeface="Montserrat" pitchFamily="2" charset="0"/>
              </a:rPr>
              <a:t>13 - Acidentes de origem elétrica: a) causas diretas e indiretas; b) discussão de casos; </a:t>
            </a:r>
          </a:p>
          <a:p>
            <a:pPr marL="342900" indent="-342900">
              <a:buFont typeface="Arial" panose="020B0604020202020204" pitchFamily="34" charset="0"/>
              <a:buChar char="•"/>
            </a:pPr>
            <a:r>
              <a:rPr lang="pt-BR" sz="2400">
                <a:solidFill>
                  <a:srgbClr val="111111"/>
                </a:solidFill>
                <a:latin typeface="Montserrat" pitchFamily="2" charset="0"/>
              </a:rPr>
              <a:t>14 -  Primeiros socorros: a) noções sobre lesões; b) priorização do atendimento; c) aplicação de respiração artificial; d) massagem cardíaca; e) técnicas para remoção e transporte de acidentados; f) práticas.</a:t>
            </a:r>
          </a:p>
          <a:p>
            <a:pPr marL="342900" indent="-342900">
              <a:buFont typeface="Arial" panose="020B0604020202020204" pitchFamily="34" charset="0"/>
              <a:buChar char="•"/>
            </a:pPr>
            <a:r>
              <a:rPr lang="pt-BR" sz="2400">
                <a:solidFill>
                  <a:srgbClr val="111111"/>
                </a:solidFill>
                <a:latin typeface="Montserrat" pitchFamily="2" charset="0"/>
              </a:rPr>
              <a:t>15 - Responsabilidades.</a:t>
            </a:r>
          </a:p>
        </p:txBody>
      </p:sp>
    </p:spTree>
    <p:extLst>
      <p:ext uri="{BB962C8B-B14F-4D97-AF65-F5344CB8AC3E}">
        <p14:creationId xmlns:p14="http://schemas.microsoft.com/office/powerpoint/2010/main" val="272395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681155" y="2056774"/>
            <a:ext cx="8827841" cy="1708160"/>
          </a:xfrm>
          <a:prstGeom prst="rect">
            <a:avLst/>
          </a:prstGeom>
          <a:noFill/>
        </p:spPr>
        <p:txBody>
          <a:bodyPr wrap="square" rtlCol="0">
            <a:spAutoFit/>
          </a:bodyPr>
          <a:lstStyle/>
          <a:p>
            <a:r>
              <a:rPr lang="pt-BR" sz="3500" b="1">
                <a:solidFill>
                  <a:schemeClr val="bg1"/>
                </a:solidFill>
                <a:latin typeface="Montserrat" pitchFamily="2" charset="0"/>
              </a:rPr>
              <a:t>NR 10 - SEGURANÇA EM INSTALAÇÕES E SERVIÇOS EM ELETRICIDADE (SEP)</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795589" y="4202788"/>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733211" y="4728546"/>
            <a:ext cx="7790784" cy="4154984"/>
          </a:xfrm>
          <a:prstGeom prst="rect">
            <a:avLst/>
          </a:prstGeom>
          <a:noFill/>
        </p:spPr>
        <p:txBody>
          <a:bodyPr wrap="square" lIns="91440" tIns="45720" rIns="91440" bIns="45720" rtlCol="0" anchor="t">
            <a:spAutoFit/>
          </a:bodyPr>
          <a:lstStyle/>
          <a:p>
            <a:r>
              <a:rPr lang="pt-BR" sz="3600" b="1">
                <a:solidFill>
                  <a:schemeClr val="bg1"/>
                </a:solidFill>
                <a:latin typeface="Montserrat"/>
              </a:rPr>
              <a:t>É pré-requisito para frequentar este curso complementar:</a:t>
            </a:r>
          </a:p>
          <a:p>
            <a:endParaRPr lang="pt-BR" sz="3200">
              <a:solidFill>
                <a:schemeClr val="bg1"/>
              </a:solidFill>
              <a:latin typeface="Montserrat" pitchFamily="2" charset="0"/>
            </a:endParaRPr>
          </a:p>
          <a:p>
            <a:pPr marL="571500" indent="-571500">
              <a:buFont typeface="Arial" panose="020B0604020202020204" pitchFamily="34" charset="0"/>
              <a:buChar char="•"/>
            </a:pPr>
            <a:r>
              <a:rPr lang="pt-BR" sz="3200">
                <a:solidFill>
                  <a:schemeClr val="bg1"/>
                </a:solidFill>
                <a:latin typeface="Montserrat"/>
              </a:rPr>
              <a:t>Ter participado, com aproveitamento satisfatório, do curso básico definido anteriormente. </a:t>
            </a:r>
          </a:p>
          <a:p>
            <a:pPr marL="571500" indent="-571500">
              <a:buFont typeface="Arial" panose="020B0604020202020204" pitchFamily="34" charset="0"/>
              <a:buChar char="•"/>
            </a:pPr>
            <a:r>
              <a:rPr lang="pt-BR" sz="3200">
                <a:solidFill>
                  <a:schemeClr val="bg1"/>
                </a:solidFill>
                <a:latin typeface="Montserrat"/>
              </a:rPr>
              <a:t>Carga horária mínima - 40h </a:t>
            </a:r>
          </a:p>
        </p:txBody>
      </p:sp>
      <p:sp>
        <p:nvSpPr>
          <p:cNvPr id="3" name="CaixaDeTexto 2">
            <a:extLst>
              <a:ext uri="{FF2B5EF4-FFF2-40B4-BE49-F238E27FC236}">
                <a16:creationId xmlns:a16="http://schemas.microsoft.com/office/drawing/2014/main" id="{EDB1B72F-C43F-D47F-10DB-6A0BE3DD6B77}"/>
              </a:ext>
            </a:extLst>
          </p:cNvPr>
          <p:cNvSpPr txBox="1"/>
          <p:nvPr/>
        </p:nvSpPr>
        <p:spPr>
          <a:xfrm>
            <a:off x="10496522" y="1458786"/>
            <a:ext cx="13583593" cy="10556736"/>
          </a:xfrm>
          <a:prstGeom prst="rect">
            <a:avLst/>
          </a:prstGeom>
          <a:noFill/>
        </p:spPr>
        <p:txBody>
          <a:bodyPr wrap="square" rtlCol="0">
            <a:spAutoFit/>
          </a:bodyPr>
          <a:lstStyle/>
          <a:p>
            <a:r>
              <a:rPr lang="pt-BR" sz="3200" b="1">
                <a:solidFill>
                  <a:srgbClr val="111111"/>
                </a:solidFill>
                <a:latin typeface="Montserrat" pitchFamily="2" charset="0"/>
              </a:rPr>
              <a:t>Programação Mínima: </a:t>
            </a:r>
          </a:p>
          <a:p>
            <a:endParaRPr lang="pt-BR" sz="2400" b="1">
              <a:solidFill>
                <a:srgbClr val="111111"/>
              </a:solidFill>
              <a:latin typeface="Montserrat" pitchFamily="2" charset="0"/>
            </a:endParaRPr>
          </a:p>
          <a:p>
            <a:pPr marL="342900" indent="-342900">
              <a:buFont typeface="Arial" panose="020B0604020202020204" pitchFamily="34" charset="0"/>
              <a:buChar char="•"/>
            </a:pPr>
            <a:r>
              <a:rPr lang="pt-BR" sz="2400">
                <a:solidFill>
                  <a:srgbClr val="111111"/>
                </a:solidFill>
                <a:latin typeface="Montserrat" pitchFamily="2" charset="0"/>
              </a:rPr>
              <a:t>1. Organização do Sistema Elétrico de Potência - SEP. </a:t>
            </a:r>
          </a:p>
          <a:p>
            <a:pPr marL="342900" indent="-342900">
              <a:buFont typeface="Arial" panose="020B0604020202020204" pitchFamily="34" charset="0"/>
              <a:buChar char="•"/>
            </a:pPr>
            <a:r>
              <a:rPr lang="pt-BR" sz="2400">
                <a:solidFill>
                  <a:srgbClr val="111111"/>
                </a:solidFill>
                <a:latin typeface="Montserrat" pitchFamily="2" charset="0"/>
              </a:rPr>
              <a:t>2. Organização do trabalho: a) programação e planejamento dos serviços; b) trabalho em equipe;  c) prontuário e cadastro das instalações; d) métodos de trabalho; e </a:t>
            </a:r>
            <a:r>
              <a:rPr lang="pt-BR" sz="2400" err="1">
                <a:solidFill>
                  <a:srgbClr val="111111"/>
                </a:solidFill>
                <a:latin typeface="Montserrat" pitchFamily="2" charset="0"/>
              </a:rPr>
              <a:t>e</a:t>
            </a:r>
            <a:r>
              <a:rPr lang="pt-BR" sz="2400">
                <a:solidFill>
                  <a:srgbClr val="111111"/>
                </a:solidFill>
                <a:latin typeface="Montserrat" pitchFamily="2" charset="0"/>
              </a:rPr>
              <a:t>) comunicação.</a:t>
            </a:r>
          </a:p>
          <a:p>
            <a:pPr marL="342900" indent="-342900">
              <a:buFont typeface="Arial" panose="020B0604020202020204" pitchFamily="34" charset="0"/>
              <a:buChar char="•"/>
            </a:pPr>
            <a:r>
              <a:rPr lang="pt-BR" sz="2400">
                <a:solidFill>
                  <a:srgbClr val="111111"/>
                </a:solidFill>
                <a:latin typeface="Montserrat" pitchFamily="2" charset="0"/>
              </a:rPr>
              <a:t>3. Aspectos comportamentais.</a:t>
            </a:r>
          </a:p>
          <a:p>
            <a:pPr marL="342900" indent="-342900">
              <a:buFont typeface="Arial" panose="020B0604020202020204" pitchFamily="34" charset="0"/>
              <a:buChar char="•"/>
            </a:pPr>
            <a:r>
              <a:rPr lang="pt-BR" sz="2400">
                <a:solidFill>
                  <a:srgbClr val="111111"/>
                </a:solidFill>
                <a:latin typeface="Montserrat" pitchFamily="2" charset="0"/>
              </a:rPr>
              <a:t>4. Condições impeditivas para serviços. </a:t>
            </a:r>
          </a:p>
          <a:p>
            <a:pPr marL="342900" indent="-342900">
              <a:buFont typeface="Arial" panose="020B0604020202020204" pitchFamily="34" charset="0"/>
              <a:buChar char="•"/>
            </a:pPr>
            <a:r>
              <a:rPr lang="pt-BR" sz="2400">
                <a:solidFill>
                  <a:srgbClr val="111111"/>
                </a:solidFill>
                <a:latin typeface="Montserrat" pitchFamily="2" charset="0"/>
              </a:rPr>
              <a:t>5. Riscos típicos no SEP e sua prevenção : a) proximidade e contatos com partes energizadas; b) indução;</a:t>
            </a:r>
          </a:p>
          <a:p>
            <a:pPr marL="342900" indent="-342900">
              <a:buFont typeface="Arial" panose="020B0604020202020204" pitchFamily="34" charset="0"/>
              <a:buChar char="•"/>
            </a:pPr>
            <a:r>
              <a:rPr lang="pt-BR" sz="2400">
                <a:solidFill>
                  <a:srgbClr val="111111"/>
                </a:solidFill>
                <a:latin typeface="Montserrat" pitchFamily="2" charset="0"/>
              </a:rPr>
              <a:t> c) descargas atmosféricas; d) estática; e) campos elétricos e magnéticos; f) comunicação e identificação; e g) trabalhos em altura, máquinas e equipamentos especiais.</a:t>
            </a:r>
          </a:p>
          <a:p>
            <a:pPr marL="342900" indent="-342900">
              <a:buFont typeface="Arial" panose="020B0604020202020204" pitchFamily="34" charset="0"/>
              <a:buChar char="•"/>
            </a:pPr>
            <a:r>
              <a:rPr lang="pt-BR" sz="2400">
                <a:solidFill>
                  <a:srgbClr val="111111"/>
                </a:solidFill>
                <a:latin typeface="Montserrat" pitchFamily="2" charset="0"/>
              </a:rPr>
              <a:t>6. Técnicas de análise de Risco no SEP .</a:t>
            </a:r>
          </a:p>
          <a:p>
            <a:pPr marL="342900" indent="-342900">
              <a:buFont typeface="Arial" panose="020B0604020202020204" pitchFamily="34" charset="0"/>
              <a:buChar char="•"/>
            </a:pPr>
            <a:r>
              <a:rPr lang="pt-BR" sz="2400">
                <a:solidFill>
                  <a:srgbClr val="111111"/>
                </a:solidFill>
                <a:latin typeface="Montserrat" pitchFamily="2" charset="0"/>
              </a:rPr>
              <a:t>7. Procedimentos de trabalho - análise e discussão. </a:t>
            </a:r>
          </a:p>
          <a:p>
            <a:pPr marL="342900" indent="-342900">
              <a:buFont typeface="Arial" panose="020B0604020202020204" pitchFamily="34" charset="0"/>
              <a:buChar char="•"/>
            </a:pPr>
            <a:r>
              <a:rPr lang="pt-BR" sz="2400">
                <a:solidFill>
                  <a:srgbClr val="111111"/>
                </a:solidFill>
                <a:latin typeface="Montserrat" pitchFamily="2" charset="0"/>
              </a:rPr>
              <a:t>8. Técnicas de trabalho sob tensão:  a) em linha viva; b) ao potencial; c) em áreas internas; d) trabalho a distância; e) trabalhos noturnos; e f) ambientes subterrâneos. </a:t>
            </a:r>
          </a:p>
          <a:p>
            <a:pPr marL="342900" indent="-342900">
              <a:buFont typeface="Arial" panose="020B0604020202020204" pitchFamily="34" charset="0"/>
              <a:buChar char="•"/>
            </a:pPr>
            <a:r>
              <a:rPr lang="pt-BR" sz="2400">
                <a:solidFill>
                  <a:srgbClr val="111111"/>
                </a:solidFill>
                <a:latin typeface="Montserrat" pitchFamily="2" charset="0"/>
              </a:rPr>
              <a:t>9. Equipamentos e ferramentas de trabalho (escolha, uso, conservação, verificação, ensaios).</a:t>
            </a:r>
          </a:p>
          <a:p>
            <a:pPr marL="342900" indent="-342900">
              <a:buFont typeface="Arial" panose="020B0604020202020204" pitchFamily="34" charset="0"/>
              <a:buChar char="•"/>
            </a:pPr>
            <a:r>
              <a:rPr lang="pt-BR" sz="2400">
                <a:solidFill>
                  <a:srgbClr val="111111"/>
                </a:solidFill>
                <a:latin typeface="Montserrat" pitchFamily="2" charset="0"/>
              </a:rPr>
              <a:t>10. Sistemas de proteção coletiva . </a:t>
            </a:r>
          </a:p>
          <a:p>
            <a:pPr marL="342900" indent="-342900">
              <a:buFont typeface="Arial" panose="020B0604020202020204" pitchFamily="34" charset="0"/>
              <a:buChar char="•"/>
            </a:pPr>
            <a:r>
              <a:rPr lang="pt-BR" sz="2400">
                <a:solidFill>
                  <a:srgbClr val="111111"/>
                </a:solidFill>
                <a:latin typeface="Montserrat" pitchFamily="2" charset="0"/>
              </a:rPr>
              <a:t>11. Equipamentos de proteção individual . </a:t>
            </a:r>
          </a:p>
          <a:p>
            <a:pPr marL="342900" indent="-342900">
              <a:buFont typeface="Arial" panose="020B0604020202020204" pitchFamily="34" charset="0"/>
              <a:buChar char="•"/>
            </a:pPr>
            <a:r>
              <a:rPr lang="pt-BR" sz="2400">
                <a:solidFill>
                  <a:srgbClr val="111111"/>
                </a:solidFill>
                <a:latin typeface="Montserrat" pitchFamily="2" charset="0"/>
              </a:rPr>
              <a:t>12. Posturas e vestuários de trabalho . </a:t>
            </a:r>
          </a:p>
          <a:p>
            <a:pPr marL="342900" indent="-342900">
              <a:buFont typeface="Arial" panose="020B0604020202020204" pitchFamily="34" charset="0"/>
              <a:buChar char="•"/>
            </a:pPr>
            <a:r>
              <a:rPr lang="pt-BR" sz="2400">
                <a:solidFill>
                  <a:srgbClr val="111111"/>
                </a:solidFill>
                <a:latin typeface="Montserrat" pitchFamily="2" charset="0"/>
              </a:rPr>
              <a:t>13. Segurança com veículos e transporte de pessoas, materiais e equipamentos.</a:t>
            </a:r>
          </a:p>
          <a:p>
            <a:pPr marL="342900" indent="-342900">
              <a:buFont typeface="Arial" panose="020B0604020202020204" pitchFamily="34" charset="0"/>
              <a:buChar char="•"/>
            </a:pPr>
            <a:r>
              <a:rPr lang="pt-BR" sz="2400">
                <a:solidFill>
                  <a:srgbClr val="111111"/>
                </a:solidFill>
                <a:latin typeface="Montserrat" pitchFamily="2" charset="0"/>
              </a:rPr>
              <a:t>14. Sinalização e isolamento de áreas de trabalho. </a:t>
            </a:r>
          </a:p>
          <a:p>
            <a:pPr marL="342900" indent="-342900">
              <a:buFont typeface="Arial" panose="020B0604020202020204" pitchFamily="34" charset="0"/>
              <a:buChar char="•"/>
            </a:pPr>
            <a:r>
              <a:rPr lang="pt-BR" sz="2400">
                <a:solidFill>
                  <a:srgbClr val="111111"/>
                </a:solidFill>
                <a:latin typeface="Montserrat" pitchFamily="2" charset="0"/>
              </a:rPr>
              <a:t>15. Liberação de instalação para serviço e para operação e uso .</a:t>
            </a:r>
          </a:p>
          <a:p>
            <a:pPr marL="342900" indent="-342900">
              <a:buFont typeface="Arial" panose="020B0604020202020204" pitchFamily="34" charset="0"/>
              <a:buChar char="•"/>
            </a:pPr>
            <a:r>
              <a:rPr lang="pt-BR" sz="2400">
                <a:solidFill>
                  <a:srgbClr val="111111"/>
                </a:solidFill>
                <a:latin typeface="Montserrat" pitchFamily="2" charset="0"/>
              </a:rPr>
              <a:t>16. Treinamento em técnicas de remoção, atendimento, transporte de acidentados.</a:t>
            </a:r>
          </a:p>
          <a:p>
            <a:pPr marL="342900" indent="-342900">
              <a:buFont typeface="Arial" panose="020B0604020202020204" pitchFamily="34" charset="0"/>
              <a:buChar char="•"/>
            </a:pPr>
            <a:r>
              <a:rPr lang="pt-BR" sz="2400">
                <a:solidFill>
                  <a:srgbClr val="111111"/>
                </a:solidFill>
                <a:latin typeface="Montserrat" pitchFamily="2" charset="0"/>
              </a:rPr>
              <a:t>17. Acidentes típicos - Análise, discussão, medidas de proteção.</a:t>
            </a:r>
          </a:p>
          <a:p>
            <a:pPr marL="342900" indent="-342900">
              <a:buFont typeface="Arial" panose="020B0604020202020204" pitchFamily="34" charset="0"/>
              <a:buChar char="•"/>
            </a:pPr>
            <a:r>
              <a:rPr lang="pt-BR" sz="2400">
                <a:solidFill>
                  <a:srgbClr val="111111"/>
                </a:solidFill>
                <a:latin typeface="Montserrat" pitchFamily="2" charset="0"/>
              </a:rPr>
              <a:t>18. Responsabilidades .</a:t>
            </a:r>
          </a:p>
        </p:txBody>
      </p:sp>
    </p:spTree>
    <p:extLst>
      <p:ext uri="{BB962C8B-B14F-4D97-AF65-F5344CB8AC3E}">
        <p14:creationId xmlns:p14="http://schemas.microsoft.com/office/powerpoint/2010/main" val="3199288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0"/>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913542" y="0"/>
            <a:ext cx="14959447"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297535" y="749961"/>
            <a:ext cx="9908131" cy="1169551"/>
          </a:xfrm>
          <a:prstGeom prst="rect">
            <a:avLst/>
          </a:prstGeom>
          <a:noFill/>
        </p:spPr>
        <p:txBody>
          <a:bodyPr wrap="square" rtlCol="0">
            <a:spAutoFit/>
          </a:bodyPr>
          <a:lstStyle/>
          <a:p>
            <a:r>
              <a:rPr lang="pt-BR" sz="3500" b="1">
                <a:solidFill>
                  <a:schemeClr val="bg1"/>
                </a:solidFill>
                <a:latin typeface="Montserrat" pitchFamily="2" charset="0"/>
              </a:rPr>
              <a:t>NR-10: TRABALHO COM ELETRICIDADE EM ÁREA CLASSIFICADA</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688547" y="401498"/>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425840" y="1919512"/>
            <a:ext cx="9110013" cy="12588061"/>
          </a:xfrm>
          <a:prstGeom prst="rect">
            <a:avLst/>
          </a:prstGeom>
          <a:noFill/>
        </p:spPr>
        <p:txBody>
          <a:bodyPr wrap="square" rtlCol="0">
            <a:spAutoFit/>
          </a:bodyPr>
          <a:lstStyle/>
          <a:p>
            <a:r>
              <a:rPr lang="pt-BR" sz="3600" b="1">
                <a:solidFill>
                  <a:schemeClr val="bg1"/>
                </a:solidFill>
                <a:latin typeface="Montserrat" pitchFamily="2" charset="0"/>
              </a:rPr>
              <a:t>Como áreas classificadas são tratadas pela NR-10?</a:t>
            </a:r>
          </a:p>
          <a:p>
            <a:endParaRPr lang="pt-BR" sz="3600" b="1">
              <a:solidFill>
                <a:schemeClr val="bg1"/>
              </a:solidFill>
              <a:latin typeface="Montserrat" pitchFamily="2" charset="0"/>
            </a:endParaRPr>
          </a:p>
          <a:p>
            <a:r>
              <a:rPr lang="pt-BR" sz="3200">
                <a:solidFill>
                  <a:schemeClr val="bg1"/>
                </a:solidFill>
                <a:latin typeface="Montserrat" pitchFamily="2" charset="0"/>
              </a:rPr>
              <a:t>A área classificada NR 10 é uma classificação para instalações elétricas especiais, ou seja, em locais sujeitos a explosão, incêndio, e outros sinistros e, para este tipo de instalação, a NR10 prevê uma série de requisitos técnicos de proteção onde a vida humana é o principal objeto a ser protegido preventivamente.</a:t>
            </a:r>
          </a:p>
          <a:p>
            <a:endParaRPr lang="pt-BR" sz="3200">
              <a:solidFill>
                <a:schemeClr val="bg1"/>
              </a:solidFill>
              <a:latin typeface="Montserrat" pitchFamily="2" charset="0"/>
            </a:endParaRPr>
          </a:p>
          <a:p>
            <a:endParaRPr lang="pt-BR" sz="3200">
              <a:solidFill>
                <a:schemeClr val="bg1"/>
              </a:solidFill>
              <a:latin typeface="Montserrat" pitchFamily="2" charset="0"/>
            </a:endParaRPr>
          </a:p>
          <a:p>
            <a:r>
              <a:rPr lang="pt-BR" sz="3200">
                <a:solidFill>
                  <a:schemeClr val="bg1"/>
                </a:solidFill>
                <a:latin typeface="Montserrat" pitchFamily="2" charset="0"/>
              </a:rPr>
              <a:t>Esse treinamento deverá ser </a:t>
            </a:r>
            <a:r>
              <a:rPr lang="pt-BR" sz="3200" b="1">
                <a:solidFill>
                  <a:schemeClr val="bg1"/>
                </a:solidFill>
                <a:latin typeface="Montserrat" pitchFamily="2" charset="0"/>
              </a:rPr>
              <a:t>especifico</a:t>
            </a:r>
            <a:r>
              <a:rPr lang="pt-BR" sz="3200">
                <a:solidFill>
                  <a:schemeClr val="bg1"/>
                </a:solidFill>
                <a:latin typeface="Montserrat" pitchFamily="2" charset="0"/>
              </a:rPr>
              <a:t>, para as áreas atmosféricas com possibilidades de explosão.  Seguido a ABNT vigente / </a:t>
            </a:r>
            <a:r>
              <a:rPr lang="pt-BR" sz="3200" i="0">
                <a:solidFill>
                  <a:srgbClr val="FFFFFF"/>
                </a:solidFill>
                <a:effectLst/>
                <a:latin typeface="Poppins" panose="00000500000000000000" pitchFamily="2" charset="0"/>
              </a:rPr>
              <a:t>NBR IEC 60079-14. </a:t>
            </a:r>
            <a:r>
              <a:rPr lang="pt-BR" sz="3200">
                <a:solidFill>
                  <a:srgbClr val="FFFFFF"/>
                </a:solidFill>
                <a:latin typeface="Poppins" panose="00000500000000000000" pitchFamily="2" charset="0"/>
              </a:rPr>
              <a:t> Juntamente com o curso de NR 10 Básico onde cita no conteúdo  programático :</a:t>
            </a:r>
            <a:r>
              <a:rPr lang="pt-BR" sz="3200" b="1">
                <a:solidFill>
                  <a:srgbClr val="FFFFFF"/>
                </a:solidFill>
                <a:latin typeface="Montserrat" pitchFamily="2" charset="0"/>
              </a:rPr>
              <a:t>11 - Riscos adicionais: a) altura; b) ambientes confinados; c) áreas classificadas; d) umidade; e) condições atmosféricas.</a:t>
            </a:r>
          </a:p>
          <a:p>
            <a:endParaRPr lang="pt-BR" sz="3200">
              <a:solidFill>
                <a:srgbClr val="FFFFFF"/>
              </a:solidFill>
              <a:latin typeface="Montserrat" pitchFamily="2" charset="0"/>
            </a:endParaRPr>
          </a:p>
          <a:p>
            <a:endParaRPr lang="pt-BR" sz="3200">
              <a:solidFill>
                <a:srgbClr val="FFFFFF"/>
              </a:solidFill>
              <a:latin typeface="Montserrat" pitchFamily="2" charset="0"/>
            </a:endParaRPr>
          </a:p>
          <a:p>
            <a:r>
              <a:rPr lang="pt-BR" sz="3200">
                <a:solidFill>
                  <a:schemeClr val="bg1"/>
                </a:solidFill>
                <a:latin typeface="Montserrat" pitchFamily="2" charset="0"/>
              </a:rPr>
              <a:t> </a:t>
            </a:r>
          </a:p>
        </p:txBody>
      </p:sp>
      <p:sp>
        <p:nvSpPr>
          <p:cNvPr id="3" name="CaixaDeTexto 2">
            <a:extLst>
              <a:ext uri="{FF2B5EF4-FFF2-40B4-BE49-F238E27FC236}">
                <a16:creationId xmlns:a16="http://schemas.microsoft.com/office/drawing/2014/main" id="{EDB1B72F-C43F-D47F-10DB-6A0BE3DD6B77}"/>
              </a:ext>
            </a:extLst>
          </p:cNvPr>
          <p:cNvSpPr txBox="1"/>
          <p:nvPr/>
        </p:nvSpPr>
        <p:spPr>
          <a:xfrm>
            <a:off x="18877110" y="1651073"/>
            <a:ext cx="5748210" cy="1384995"/>
          </a:xfrm>
          <a:prstGeom prst="rect">
            <a:avLst/>
          </a:prstGeom>
          <a:noFill/>
        </p:spPr>
        <p:txBody>
          <a:bodyPr wrap="square" lIns="91440" tIns="45720" rIns="91440" bIns="45720" rtlCol="0" anchor="t">
            <a:spAutoFit/>
          </a:bodyPr>
          <a:lstStyle/>
          <a:p>
            <a:pPr algn="ctr"/>
            <a:r>
              <a:rPr lang="pt-BR" sz="2800" b="1">
                <a:solidFill>
                  <a:srgbClr val="111111"/>
                </a:solidFill>
                <a:latin typeface="Montserrat"/>
              </a:rPr>
              <a:t>Tabela de raios de delimitação de zonas de risco, controlada e livre. </a:t>
            </a:r>
          </a:p>
        </p:txBody>
      </p:sp>
      <p:pic>
        <p:nvPicPr>
          <p:cNvPr id="6" name="Imagem 5">
            <a:extLst>
              <a:ext uri="{FF2B5EF4-FFF2-40B4-BE49-F238E27FC236}">
                <a16:creationId xmlns:a16="http://schemas.microsoft.com/office/drawing/2014/main" id="{6771D90F-8A00-0754-8C8C-0BD07CD1CE3E}"/>
              </a:ext>
            </a:extLst>
          </p:cNvPr>
          <p:cNvPicPr>
            <a:picLocks noChangeAspect="1"/>
          </p:cNvPicPr>
          <p:nvPr/>
        </p:nvPicPr>
        <p:blipFill>
          <a:blip r:embed="rId4"/>
          <a:stretch>
            <a:fillRect/>
          </a:stretch>
        </p:blipFill>
        <p:spPr>
          <a:xfrm>
            <a:off x="19124780" y="3114250"/>
            <a:ext cx="5252870" cy="8991022"/>
          </a:xfrm>
          <a:prstGeom prst="rect">
            <a:avLst/>
          </a:prstGeom>
        </p:spPr>
      </p:pic>
      <p:pic>
        <p:nvPicPr>
          <p:cNvPr id="10" name="Imagem 9">
            <a:extLst>
              <a:ext uri="{FF2B5EF4-FFF2-40B4-BE49-F238E27FC236}">
                <a16:creationId xmlns:a16="http://schemas.microsoft.com/office/drawing/2014/main" id="{BAED417D-C16B-6B0C-ECFE-BF6B1203524F}"/>
              </a:ext>
            </a:extLst>
          </p:cNvPr>
          <p:cNvPicPr>
            <a:picLocks noChangeAspect="1"/>
          </p:cNvPicPr>
          <p:nvPr/>
        </p:nvPicPr>
        <p:blipFill>
          <a:blip r:embed="rId5"/>
          <a:stretch>
            <a:fillRect/>
          </a:stretch>
        </p:blipFill>
        <p:spPr>
          <a:xfrm>
            <a:off x="9913543" y="4598610"/>
            <a:ext cx="8747107" cy="3362553"/>
          </a:xfrm>
          <a:prstGeom prst="rect">
            <a:avLst/>
          </a:prstGeom>
        </p:spPr>
      </p:pic>
      <p:sp>
        <p:nvSpPr>
          <p:cNvPr id="11" name="CaixaDeTexto 10">
            <a:extLst>
              <a:ext uri="{FF2B5EF4-FFF2-40B4-BE49-F238E27FC236}">
                <a16:creationId xmlns:a16="http://schemas.microsoft.com/office/drawing/2014/main" id="{63605F59-6D12-02FF-5C80-B0BC689C33F5}"/>
              </a:ext>
            </a:extLst>
          </p:cNvPr>
          <p:cNvSpPr txBox="1"/>
          <p:nvPr/>
        </p:nvSpPr>
        <p:spPr>
          <a:xfrm>
            <a:off x="10266312" y="2907064"/>
            <a:ext cx="3594872" cy="1446550"/>
          </a:xfrm>
          <a:prstGeom prst="rect">
            <a:avLst/>
          </a:prstGeom>
          <a:noFill/>
        </p:spPr>
        <p:txBody>
          <a:bodyPr wrap="square">
            <a:spAutoFit/>
          </a:bodyPr>
          <a:lstStyle/>
          <a:p>
            <a:r>
              <a:rPr lang="pt-BR" sz="2200">
                <a:latin typeface="Montserrat" pitchFamily="2" charset="0"/>
              </a:rPr>
              <a:t>Figura 1 - Distâncias no ar que delimitam radialmente as zonas de risco, controlada e livre</a:t>
            </a:r>
          </a:p>
        </p:txBody>
      </p:sp>
      <p:sp>
        <p:nvSpPr>
          <p:cNvPr id="12" name="CaixaDeTexto 11">
            <a:extLst>
              <a:ext uri="{FF2B5EF4-FFF2-40B4-BE49-F238E27FC236}">
                <a16:creationId xmlns:a16="http://schemas.microsoft.com/office/drawing/2014/main" id="{A0F6D371-C0E6-BDAE-7CA0-70A5584A3F0E}"/>
              </a:ext>
            </a:extLst>
          </p:cNvPr>
          <p:cNvSpPr txBox="1"/>
          <p:nvPr/>
        </p:nvSpPr>
        <p:spPr>
          <a:xfrm>
            <a:off x="14356524" y="2945280"/>
            <a:ext cx="4390568" cy="2031325"/>
          </a:xfrm>
          <a:prstGeom prst="rect">
            <a:avLst/>
          </a:prstGeom>
          <a:noFill/>
        </p:spPr>
        <p:txBody>
          <a:bodyPr wrap="square">
            <a:spAutoFit/>
          </a:bodyPr>
          <a:lstStyle/>
          <a:p>
            <a:r>
              <a:rPr lang="pt-BR" sz="2100">
                <a:latin typeface="Montserrat" pitchFamily="2" charset="0"/>
              </a:rPr>
              <a:t>Figura 2 - Distâncias no ar que delimitam radialmente as zonas de risco, controlada e livre, com interposição de superfície de separação física adequada.</a:t>
            </a:r>
          </a:p>
        </p:txBody>
      </p:sp>
      <p:sp>
        <p:nvSpPr>
          <p:cNvPr id="15" name="CaixaDeTexto 14">
            <a:extLst>
              <a:ext uri="{FF2B5EF4-FFF2-40B4-BE49-F238E27FC236}">
                <a16:creationId xmlns:a16="http://schemas.microsoft.com/office/drawing/2014/main" id="{561B97AD-B375-C6E8-8AFA-7D9B020A81C7}"/>
              </a:ext>
            </a:extLst>
          </p:cNvPr>
          <p:cNvSpPr txBox="1"/>
          <p:nvPr/>
        </p:nvSpPr>
        <p:spPr>
          <a:xfrm>
            <a:off x="10596678" y="8233567"/>
            <a:ext cx="7519692" cy="3662541"/>
          </a:xfrm>
          <a:prstGeom prst="rect">
            <a:avLst/>
          </a:prstGeom>
          <a:noFill/>
        </p:spPr>
        <p:txBody>
          <a:bodyPr wrap="square">
            <a:spAutoFit/>
          </a:bodyPr>
          <a:lstStyle/>
          <a:p>
            <a:r>
              <a:rPr lang="pt-BR" sz="2800" b="1">
                <a:latin typeface="Montserrat" pitchFamily="2" charset="0"/>
              </a:rPr>
              <a:t>Legenda</a:t>
            </a:r>
          </a:p>
          <a:p>
            <a:r>
              <a:rPr lang="pt-BR" sz="2400" b="1">
                <a:latin typeface="Montserrat" pitchFamily="2" charset="0"/>
              </a:rPr>
              <a:t>ZL</a:t>
            </a:r>
            <a:r>
              <a:rPr lang="pt-BR" sz="2000">
                <a:latin typeface="Montserrat" pitchFamily="2" charset="0"/>
              </a:rPr>
              <a:t> = Zona livre </a:t>
            </a:r>
          </a:p>
          <a:p>
            <a:r>
              <a:rPr lang="pt-BR" sz="2400" b="1">
                <a:latin typeface="Montserrat" pitchFamily="2" charset="0"/>
              </a:rPr>
              <a:t>ZC</a:t>
            </a:r>
            <a:r>
              <a:rPr lang="pt-BR" sz="2000">
                <a:latin typeface="Montserrat" pitchFamily="2" charset="0"/>
              </a:rPr>
              <a:t> = Zona controlada, restrita a trabalhadores autorizados. </a:t>
            </a:r>
          </a:p>
          <a:p>
            <a:r>
              <a:rPr lang="pt-BR" sz="2400" b="1">
                <a:latin typeface="Montserrat" pitchFamily="2" charset="0"/>
              </a:rPr>
              <a:t>ZR</a:t>
            </a:r>
            <a:r>
              <a:rPr lang="pt-BR" sz="2000">
                <a:latin typeface="Montserrat" pitchFamily="2" charset="0"/>
              </a:rPr>
              <a:t> = Zona de risco, restrita a trabalhadores autorizados e com a adoção de técnicas, instrumentos e equipamentos apropriados ao trabalho.</a:t>
            </a:r>
          </a:p>
          <a:p>
            <a:r>
              <a:rPr lang="pt-BR" sz="2400" b="1">
                <a:latin typeface="Montserrat" pitchFamily="2" charset="0"/>
              </a:rPr>
              <a:t>PE </a:t>
            </a:r>
            <a:r>
              <a:rPr lang="pt-BR" sz="2000">
                <a:latin typeface="Montserrat" pitchFamily="2" charset="0"/>
              </a:rPr>
              <a:t>= Ponto da instalação energizado.</a:t>
            </a:r>
          </a:p>
          <a:p>
            <a:r>
              <a:rPr lang="pt-BR" sz="2400" b="1">
                <a:latin typeface="Montserrat" pitchFamily="2" charset="0"/>
              </a:rPr>
              <a:t>SI</a:t>
            </a:r>
            <a:r>
              <a:rPr lang="pt-BR" sz="2000">
                <a:latin typeface="Montserrat" pitchFamily="2" charset="0"/>
              </a:rPr>
              <a:t> = Superfície isolante construída com material resistente e dotada de todos dispositivos de segurança</a:t>
            </a:r>
            <a:r>
              <a:rPr lang="pt-BR" sz="2400">
                <a:latin typeface="Montserrat" pitchFamily="2" charset="0"/>
              </a:rPr>
              <a:t>. </a:t>
            </a:r>
          </a:p>
        </p:txBody>
      </p:sp>
    </p:spTree>
    <p:extLst>
      <p:ext uri="{BB962C8B-B14F-4D97-AF65-F5344CB8AC3E}">
        <p14:creationId xmlns:p14="http://schemas.microsoft.com/office/powerpoint/2010/main" val="335278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BFF0-AA6D-FAF7-688E-1D4126744E63}"/>
            </a:ext>
          </a:extLst>
        </p:cNvPr>
        <p:cNvGrpSpPr/>
        <p:nvPr/>
      </p:nvGrpSpPr>
      <p:grpSpPr>
        <a:xfrm>
          <a:off x="0" y="0"/>
          <a:ext cx="0" cy="0"/>
          <a:chOff x="0" y="0"/>
          <a:chExt cx="0" cy="0"/>
        </a:xfrm>
      </p:grpSpPr>
      <p:sp>
        <p:nvSpPr>
          <p:cNvPr id="8" name="Retângulo 7">
            <a:extLst>
              <a:ext uri="{FF2B5EF4-FFF2-40B4-BE49-F238E27FC236}">
                <a16:creationId xmlns:a16="http://schemas.microsoft.com/office/drawing/2014/main" id="{EC6D2B19-E516-9106-6A37-4AC4BE5818C3}"/>
              </a:ext>
            </a:extLst>
          </p:cNvPr>
          <p:cNvSpPr/>
          <p:nvPr/>
        </p:nvSpPr>
        <p:spPr>
          <a:xfrm>
            <a:off x="0" y="0"/>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sz="2000">
              <a:ea typeface="Calibri"/>
              <a:cs typeface="Calibri"/>
            </a:endParaRPr>
          </a:p>
        </p:txBody>
      </p:sp>
      <p:sp>
        <p:nvSpPr>
          <p:cNvPr id="5" name="CaixaDeTexto 4">
            <a:extLst>
              <a:ext uri="{FF2B5EF4-FFF2-40B4-BE49-F238E27FC236}">
                <a16:creationId xmlns:a16="http://schemas.microsoft.com/office/drawing/2014/main" id="{1B1DFA36-2066-535B-C36B-95562C9091EA}"/>
              </a:ext>
            </a:extLst>
          </p:cNvPr>
          <p:cNvSpPr txBox="1"/>
          <p:nvPr/>
        </p:nvSpPr>
        <p:spPr>
          <a:xfrm>
            <a:off x="63535" y="296470"/>
            <a:ext cx="24079750" cy="1451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000" b="1" dirty="0">
                <a:solidFill>
                  <a:schemeClr val="bg1"/>
                </a:solidFill>
                <a:latin typeface="Ubuntu"/>
              </a:rPr>
              <a:t>PÁGINA 44 ....................NR-18: TREINAMENTO BÁSICO EM SEGURANÇA DO TRABALHO</a:t>
            </a:r>
            <a:endParaRPr lang="pt-BR" sz="2000" dirty="0">
              <a:solidFill>
                <a:schemeClr val="bg1"/>
              </a:solidFill>
              <a:latin typeface="Ubuntu"/>
            </a:endParaRPr>
          </a:p>
          <a:p>
            <a:pPr algn="just"/>
            <a:r>
              <a:rPr lang="pt-BR" sz="2000" b="1" dirty="0">
                <a:solidFill>
                  <a:schemeClr val="bg1"/>
                </a:solidFill>
                <a:latin typeface="Ubuntu"/>
              </a:rPr>
              <a:t>PÁGINA 45 ....................NR-18.14 - INDÚSTRIA E CONSTRUÇÃO</a:t>
            </a:r>
            <a:endParaRPr lang="pt-BR" sz="2000" dirty="0">
              <a:solidFill>
                <a:schemeClr val="bg1"/>
              </a:solidFill>
              <a:latin typeface="Ubuntu"/>
            </a:endParaRPr>
          </a:p>
          <a:p>
            <a:pPr algn="just"/>
            <a:r>
              <a:rPr lang="pt-BR" sz="2000" b="1" dirty="0">
                <a:solidFill>
                  <a:schemeClr val="bg1"/>
                </a:solidFill>
                <a:latin typeface="Ubuntu"/>
              </a:rPr>
              <a:t>PÁGINA 46 ....................NR18 - OPERAÇÃO DE GRUA </a:t>
            </a:r>
            <a:endParaRPr lang="pt-BR" sz="2000" dirty="0">
              <a:solidFill>
                <a:schemeClr val="bg1"/>
              </a:solidFill>
              <a:latin typeface="Ubuntu"/>
            </a:endParaRPr>
          </a:p>
          <a:p>
            <a:pPr algn="just"/>
            <a:r>
              <a:rPr lang="pt-BR" sz="2000" b="1" dirty="0">
                <a:solidFill>
                  <a:schemeClr val="bg1"/>
                </a:solidFill>
                <a:latin typeface="Ubuntu"/>
              </a:rPr>
              <a:t>PÁGINA 47 ....................NR18 -OPERAÇÃO DE GUINDASTE</a:t>
            </a:r>
            <a:endParaRPr lang="pt-BR" sz="2000" dirty="0">
              <a:solidFill>
                <a:schemeClr val="bg1"/>
              </a:solidFill>
              <a:latin typeface="Ubuntu"/>
            </a:endParaRPr>
          </a:p>
          <a:p>
            <a:pPr algn="just"/>
            <a:r>
              <a:rPr lang="pt-BR" sz="2000" b="1" dirty="0">
                <a:solidFill>
                  <a:schemeClr val="bg1"/>
                </a:solidFill>
                <a:latin typeface="Ubuntu"/>
              </a:rPr>
              <a:t>PÁGINA 48 ....................NR 18 - OPERADOR DE EQUIPAMENTOS DE GUINDAR </a:t>
            </a:r>
            <a:endParaRPr lang="pt-BR" sz="2000" dirty="0">
              <a:solidFill>
                <a:schemeClr val="bg1"/>
              </a:solidFill>
              <a:latin typeface="Ubuntu"/>
            </a:endParaRPr>
          </a:p>
          <a:p>
            <a:pPr algn="just"/>
            <a:r>
              <a:rPr lang="pt-BR" sz="2000" b="1" dirty="0">
                <a:solidFill>
                  <a:schemeClr val="bg1"/>
                </a:solidFill>
                <a:latin typeface="Ubuntu"/>
              </a:rPr>
              <a:t>PÁGINA 49 ....................NR 18 - SINALEIRO/AMARRADOR DE CARGAS</a:t>
            </a:r>
            <a:endParaRPr lang="pt-BR" sz="2000" dirty="0">
              <a:solidFill>
                <a:schemeClr val="bg1"/>
              </a:solidFill>
              <a:latin typeface="Ubuntu"/>
            </a:endParaRPr>
          </a:p>
          <a:p>
            <a:pPr algn="just"/>
            <a:r>
              <a:rPr lang="pt-BR" sz="2000" b="1" dirty="0">
                <a:solidFill>
                  <a:schemeClr val="bg1"/>
                </a:solidFill>
                <a:latin typeface="Ubuntu"/>
              </a:rPr>
              <a:t>PÁGINA 50 ....................NR 18 - INSTALAÇÃO, MONTAGEM, DESMONTAGEM E MANUTENÇÃO DE ELEVADORES </a:t>
            </a:r>
            <a:endParaRPr lang="pt-BR" sz="2000" dirty="0">
              <a:solidFill>
                <a:schemeClr val="bg1"/>
              </a:solidFill>
              <a:latin typeface="Ubuntu"/>
            </a:endParaRPr>
          </a:p>
          <a:p>
            <a:pPr algn="just"/>
            <a:r>
              <a:rPr lang="pt-BR" sz="2000" b="1" dirty="0">
                <a:solidFill>
                  <a:schemeClr val="bg1"/>
                </a:solidFill>
                <a:latin typeface="Ubuntu"/>
              </a:rPr>
              <a:t>PÁGINA 51 ....................NR 18 – OPERAÇÃO DE ELEVADOR </a:t>
            </a:r>
            <a:endParaRPr lang="pt-BR" sz="2000" dirty="0">
              <a:solidFill>
                <a:schemeClr val="bg1"/>
              </a:solidFill>
              <a:latin typeface="Ubuntu"/>
            </a:endParaRPr>
          </a:p>
          <a:p>
            <a:pPr algn="just"/>
            <a:r>
              <a:rPr lang="pt-BR" sz="2000" b="1" dirty="0">
                <a:solidFill>
                  <a:schemeClr val="bg1"/>
                </a:solidFill>
                <a:latin typeface="Ubuntu"/>
              </a:rPr>
              <a:t>PÁGINA 52 ....................NR 18 - OPERADOR DE PLATAFORMA ELEVATÓRIA MÓVEL DE TRABALHO (PEMT)</a:t>
            </a:r>
            <a:endParaRPr lang="pt-BR" sz="2000" dirty="0">
              <a:solidFill>
                <a:schemeClr val="bg1"/>
              </a:solidFill>
              <a:latin typeface="Ubuntu"/>
            </a:endParaRPr>
          </a:p>
          <a:p>
            <a:pPr algn="just"/>
            <a:r>
              <a:rPr lang="pt-BR" sz="2000" b="1" dirty="0">
                <a:solidFill>
                  <a:schemeClr val="bg1"/>
                </a:solidFill>
                <a:latin typeface="Ubuntu"/>
              </a:rPr>
              <a:t>PÁGINA 53 ....................NR 18 - ENCARREGADO DE AR COMPRIMIDO</a:t>
            </a:r>
            <a:endParaRPr lang="pt-BR" sz="2000" dirty="0">
              <a:solidFill>
                <a:schemeClr val="bg1"/>
              </a:solidFill>
              <a:latin typeface="Ubuntu"/>
            </a:endParaRPr>
          </a:p>
          <a:p>
            <a:pPr algn="just"/>
            <a:r>
              <a:rPr lang="pt-BR" sz="2000" b="1" dirty="0">
                <a:solidFill>
                  <a:schemeClr val="bg1"/>
                </a:solidFill>
                <a:latin typeface="Ubuntu"/>
              </a:rPr>
              <a:t>PÁGINA 54 ....................NR 18 - MONTAGEM E DESMONTAGEM DE ANDAIME ESPECÍFICO PARA O TIPO DE ANDAIME EM OPERAÇÃO</a:t>
            </a:r>
            <a:endParaRPr lang="pt-BR" sz="2000" dirty="0">
              <a:solidFill>
                <a:schemeClr val="bg1"/>
              </a:solidFill>
              <a:latin typeface="Ubuntu"/>
            </a:endParaRPr>
          </a:p>
          <a:p>
            <a:pPr algn="just"/>
            <a:r>
              <a:rPr lang="pt-BR" sz="2000" b="1" dirty="0">
                <a:solidFill>
                  <a:schemeClr val="bg1"/>
                </a:solidFill>
                <a:latin typeface="Ubuntu"/>
              </a:rPr>
              <a:t>PÁGINA 55 ....................NR 18 - SERVIÇOS DE IMPERMEABILIZAÇÃO </a:t>
            </a:r>
            <a:endParaRPr lang="pt-BR" sz="2000" dirty="0">
              <a:solidFill>
                <a:schemeClr val="bg1"/>
              </a:solidFill>
              <a:latin typeface="Ubuntu"/>
            </a:endParaRPr>
          </a:p>
          <a:p>
            <a:pPr algn="just"/>
            <a:r>
              <a:rPr lang="pt-BR" sz="2000" b="1" dirty="0">
                <a:solidFill>
                  <a:schemeClr val="bg1"/>
                </a:solidFill>
                <a:latin typeface="Ubuntu"/>
              </a:rPr>
              <a:t>PÁGINA 56 .................... NR 18 - UTILIZAÇÃO DE CADEIRA SUSPENSA</a:t>
            </a:r>
            <a:endParaRPr lang="pt-BR" sz="2000" dirty="0">
              <a:solidFill>
                <a:schemeClr val="bg1"/>
              </a:solidFill>
              <a:latin typeface="Ubuntu"/>
            </a:endParaRPr>
          </a:p>
          <a:p>
            <a:pPr algn="just"/>
            <a:r>
              <a:rPr lang="pt-BR" sz="2000" b="1" dirty="0">
                <a:solidFill>
                  <a:schemeClr val="bg1"/>
                </a:solidFill>
                <a:latin typeface="Ubuntu"/>
              </a:rPr>
              <a:t>PÁGINA 57 .................... ANEXO SOBRE CARGA HORARIA - INDÚSTRIA DA CONSTRUÇÃO NR18</a:t>
            </a:r>
            <a:endParaRPr lang="pt-BR" sz="2000" dirty="0">
              <a:solidFill>
                <a:schemeClr val="bg1"/>
              </a:solidFill>
              <a:latin typeface="Ubuntu"/>
            </a:endParaRPr>
          </a:p>
          <a:p>
            <a:pPr algn="just"/>
            <a:r>
              <a:rPr lang="pt-BR" sz="2000" b="1" dirty="0">
                <a:solidFill>
                  <a:schemeClr val="bg1"/>
                </a:solidFill>
                <a:latin typeface="Ubuntu"/>
              </a:rPr>
              <a:t>PÁGINA 58 .................... NR 19 – CERTIFICADO DE TREINAMENTO PARA TRANSPORTE E MANUSEIO DE EXPLOSIVO</a:t>
            </a:r>
            <a:endParaRPr lang="pt-BR" sz="2000" dirty="0">
              <a:solidFill>
                <a:schemeClr val="bg1"/>
              </a:solidFill>
              <a:latin typeface="Ubuntu"/>
            </a:endParaRPr>
          </a:p>
          <a:p>
            <a:pPr algn="just"/>
            <a:r>
              <a:rPr lang="pt-BR" sz="2000" b="1" dirty="0">
                <a:solidFill>
                  <a:schemeClr val="bg1"/>
                </a:solidFill>
                <a:latin typeface="Ubuntu"/>
              </a:rPr>
              <a:t>PÁGINA 59 .................... NR 20 - SEGURANÇA E SÚDE DO TRABALHO COM INFLAMÁVEIS E COMBUSTÍVEIS</a:t>
            </a:r>
            <a:endParaRPr lang="pt-BR" sz="2000" dirty="0">
              <a:solidFill>
                <a:schemeClr val="bg1"/>
              </a:solidFill>
              <a:latin typeface="Ubuntu"/>
            </a:endParaRPr>
          </a:p>
          <a:p>
            <a:pPr algn="just"/>
            <a:r>
              <a:rPr lang="pt-BR" sz="2000" b="1" dirty="0">
                <a:solidFill>
                  <a:schemeClr val="bg1"/>
                </a:solidFill>
                <a:latin typeface="Ubuntu"/>
              </a:rPr>
              <a:t>PÁGINA 60.................... NR 20 - CONTEUDO PROGRMÁTICO </a:t>
            </a:r>
            <a:endParaRPr lang="pt-BR" sz="2000" dirty="0">
              <a:solidFill>
                <a:schemeClr val="bg1"/>
              </a:solidFill>
              <a:latin typeface="Ubuntu"/>
            </a:endParaRPr>
          </a:p>
          <a:p>
            <a:pPr algn="just"/>
            <a:r>
              <a:rPr lang="pt-BR" sz="2000" b="1" dirty="0">
                <a:solidFill>
                  <a:schemeClr val="bg1"/>
                </a:solidFill>
                <a:latin typeface="Ubuntu"/>
              </a:rPr>
              <a:t>PÁGINA 61.................... NR 20 - CONTEUDO PROGRMÁTICO</a:t>
            </a:r>
            <a:endParaRPr lang="pt-BR" sz="2000" dirty="0">
              <a:solidFill>
                <a:schemeClr val="bg1"/>
              </a:solidFill>
              <a:latin typeface="Ubuntu"/>
            </a:endParaRPr>
          </a:p>
          <a:p>
            <a:pPr algn="just"/>
            <a:r>
              <a:rPr lang="pt-BR" sz="2000" b="1" dirty="0">
                <a:solidFill>
                  <a:schemeClr val="bg1"/>
                </a:solidFill>
                <a:latin typeface="Ubuntu"/>
              </a:rPr>
              <a:t>PÁGINA 62.................... NR 23 – MEDIDAS DE PREVENÇÃO CONTRA INCÊNDIOS </a:t>
            </a:r>
            <a:endParaRPr lang="pt-BR" sz="2000" dirty="0">
              <a:solidFill>
                <a:schemeClr val="bg1"/>
              </a:solidFill>
              <a:latin typeface="Ubuntu"/>
            </a:endParaRPr>
          </a:p>
          <a:p>
            <a:pPr algn="just"/>
            <a:r>
              <a:rPr lang="pt-BR" sz="2000" b="1" dirty="0">
                <a:solidFill>
                  <a:schemeClr val="bg1"/>
                </a:solidFill>
                <a:latin typeface="Ubuntu"/>
              </a:rPr>
              <a:t>PÁGINA 63.................... NR 25 – TREINAMENTO SOBRE COLETA, MANIPULAÇÃO, ACODICIONAMENTO, ARMAZENAMENTO, TRANSPORTE, TRATAMENTO E DISPOSIÇÃO DE RESÍDUOS INDUSTRIAIS </a:t>
            </a:r>
            <a:endParaRPr lang="pt-BR" sz="2000" dirty="0">
              <a:solidFill>
                <a:schemeClr val="bg1"/>
              </a:solidFill>
              <a:latin typeface="Ubuntu"/>
            </a:endParaRPr>
          </a:p>
          <a:p>
            <a:pPr algn="just"/>
            <a:r>
              <a:rPr lang="pt-BR" sz="2000" b="1" dirty="0">
                <a:solidFill>
                  <a:schemeClr val="bg1"/>
                </a:solidFill>
                <a:latin typeface="Ubuntu"/>
              </a:rPr>
              <a:t>PÁGINA 64.................... NR 26 - SINALIZAÇÃO, ROTULAGEM E FICHA DE SEGURANÇA DE PRODUTOS QUÍMICOS</a:t>
            </a:r>
            <a:endParaRPr lang="pt-BR" sz="2000" dirty="0">
              <a:solidFill>
                <a:schemeClr val="bg1"/>
              </a:solidFill>
              <a:latin typeface="Ubuntu"/>
            </a:endParaRPr>
          </a:p>
          <a:p>
            <a:pPr algn="just"/>
            <a:r>
              <a:rPr lang="pt-BR" sz="2000" b="1" dirty="0">
                <a:solidFill>
                  <a:schemeClr val="bg1"/>
                </a:solidFill>
                <a:latin typeface="Ubuntu"/>
              </a:rPr>
              <a:t>PÁGINA 65.................... TREINAMENTO PARA TRABALHO A QUENTE (DE ACORDO COM SOLICITADO MODAL NR18 OU NR34.5)</a:t>
            </a:r>
            <a:endParaRPr lang="pt-BR" sz="2000" dirty="0">
              <a:solidFill>
                <a:schemeClr val="bg1"/>
              </a:solidFill>
              <a:latin typeface="Ubuntu"/>
            </a:endParaRPr>
          </a:p>
          <a:p>
            <a:pPr algn="just"/>
            <a:r>
              <a:rPr lang="pt-BR" sz="2000" b="1" dirty="0">
                <a:solidFill>
                  <a:schemeClr val="bg1"/>
                </a:solidFill>
                <a:latin typeface="Ubuntu"/>
              </a:rPr>
              <a:t>PÁGINA 66.................... NR 33 – TRABALHO EM ESPAÇO CONFINADO </a:t>
            </a:r>
            <a:endParaRPr lang="pt-BR" sz="2000" dirty="0">
              <a:solidFill>
                <a:schemeClr val="bg1"/>
              </a:solidFill>
              <a:latin typeface="Ubuntu"/>
            </a:endParaRPr>
          </a:p>
          <a:p>
            <a:pPr algn="just"/>
            <a:r>
              <a:rPr lang="pt-BR" sz="2000" b="1" dirty="0">
                <a:solidFill>
                  <a:schemeClr val="bg1"/>
                </a:solidFill>
                <a:latin typeface="Ubuntu"/>
              </a:rPr>
              <a:t>PÁGINA 67.................... NR 33 – TRABALHO EM ESPAÇO CONFINADO </a:t>
            </a:r>
            <a:endParaRPr lang="pt-BR" sz="2000" dirty="0">
              <a:solidFill>
                <a:schemeClr val="bg1"/>
              </a:solidFill>
              <a:latin typeface="Ubuntu"/>
            </a:endParaRPr>
          </a:p>
          <a:p>
            <a:pPr algn="just"/>
            <a:r>
              <a:rPr lang="pt-BR" sz="2000" b="1" dirty="0">
                <a:solidFill>
                  <a:schemeClr val="bg1"/>
                </a:solidFill>
                <a:latin typeface="Ubuntu"/>
              </a:rPr>
              <a:t>PÁGINA 68.................... NR 35 – TRABALHO EM ALTURA </a:t>
            </a:r>
            <a:endParaRPr lang="pt-BR" sz="2000" dirty="0">
              <a:solidFill>
                <a:schemeClr val="bg1"/>
              </a:solidFill>
              <a:latin typeface="Ubuntu"/>
            </a:endParaRPr>
          </a:p>
          <a:p>
            <a:pPr algn="just"/>
            <a:r>
              <a:rPr lang="pt-BR" sz="2000" b="1" dirty="0">
                <a:solidFill>
                  <a:schemeClr val="bg1"/>
                </a:solidFill>
                <a:latin typeface="Ubuntu"/>
              </a:rPr>
              <a:t>PÁGINA 69....................NR 35 – TRABALHO EM ALTURA </a:t>
            </a:r>
            <a:endParaRPr lang="pt-BR" sz="2000" dirty="0">
              <a:solidFill>
                <a:schemeClr val="bg1"/>
              </a:solidFill>
              <a:latin typeface="Ubuntu"/>
            </a:endParaRPr>
          </a:p>
          <a:p>
            <a:pPr algn="just"/>
            <a:r>
              <a:rPr lang="pt-BR" sz="2000" b="1" dirty="0">
                <a:solidFill>
                  <a:schemeClr val="bg1"/>
                </a:solidFill>
                <a:latin typeface="Ubuntu"/>
              </a:rPr>
              <a:t>PÁGINA 70.................... EM CASO DE EXIGÊNCIA DE PROFICIENCIA (NR33 E NR35)</a:t>
            </a:r>
            <a:endParaRPr lang="pt-BR" sz="2000" dirty="0">
              <a:solidFill>
                <a:schemeClr val="bg1"/>
              </a:solidFill>
              <a:latin typeface="Ubuntu"/>
            </a:endParaRPr>
          </a:p>
          <a:p>
            <a:pPr algn="just"/>
            <a:r>
              <a:rPr lang="pt-BR" sz="2000" b="1" dirty="0">
                <a:solidFill>
                  <a:schemeClr val="bg1"/>
                </a:solidFill>
                <a:latin typeface="Ubuntu"/>
              </a:rPr>
              <a:t>PÁGINA 71.................... CAAR – CURSO DE APLICAÇÃO AEROGRÍCOLA REMOTA </a:t>
            </a:r>
            <a:endParaRPr lang="pt-BR" sz="2000" dirty="0">
              <a:solidFill>
                <a:schemeClr val="bg1"/>
              </a:solidFill>
              <a:latin typeface="Ubuntu"/>
            </a:endParaRPr>
          </a:p>
          <a:p>
            <a:pPr algn="just"/>
            <a:r>
              <a:rPr lang="pt-BR" sz="2000" b="1" dirty="0">
                <a:solidFill>
                  <a:schemeClr val="bg1"/>
                </a:solidFill>
                <a:latin typeface="Ubuntu"/>
              </a:rPr>
              <a:t>PÁGINA 72.................... CHT – CERTIFICADO DE HABILITAÇÃO TÉCNICA - ANAC</a:t>
            </a:r>
            <a:endParaRPr lang="pt-BR" sz="2000" dirty="0">
              <a:solidFill>
                <a:schemeClr val="bg1"/>
              </a:solidFill>
              <a:latin typeface="Ubuntu"/>
            </a:endParaRPr>
          </a:p>
          <a:p>
            <a:pPr algn="just"/>
            <a:r>
              <a:rPr lang="pt-BR" sz="2000" b="1" dirty="0">
                <a:solidFill>
                  <a:schemeClr val="bg1"/>
                </a:solidFill>
                <a:latin typeface="Ubuntu"/>
              </a:rPr>
              <a:t>PÁGINA 73.................... COMBATE AÉREO AOS FOCOS DE INCÊNDIO FLORESTAIS </a:t>
            </a:r>
            <a:endParaRPr lang="pt-BR" sz="2000" dirty="0">
              <a:solidFill>
                <a:schemeClr val="bg1"/>
              </a:solidFill>
              <a:latin typeface="Ubuntu"/>
            </a:endParaRPr>
          </a:p>
          <a:p>
            <a:pPr algn="just"/>
            <a:r>
              <a:rPr lang="pt-BR" sz="2000" b="1" dirty="0">
                <a:solidFill>
                  <a:schemeClr val="bg1"/>
                </a:solidFill>
                <a:latin typeface="Ubuntu"/>
              </a:rPr>
              <a:t>PÁGINA 74.................... NR – 31.12 - SEGURAÇA E OPERAÇÃO DE MÁQUINAS E IMPLEMENTOS AGRÍCOLAS</a:t>
            </a:r>
          </a:p>
          <a:p>
            <a:pPr algn="just"/>
            <a:r>
              <a:rPr lang="pt-BR" sz="2000" b="1" dirty="0">
                <a:solidFill>
                  <a:schemeClr val="bg1"/>
                </a:solidFill>
                <a:latin typeface="Ubuntu"/>
              </a:rPr>
              <a:t>PÁGINA 75.................... CEAA – CERTIFICADO: EXECUTOR EM AVIAÇÃO AGRÍCULA </a:t>
            </a:r>
            <a:endParaRPr lang="pt-BR" sz="2000" dirty="0">
              <a:solidFill>
                <a:schemeClr val="bg1"/>
              </a:solidFill>
              <a:ea typeface="Calibri"/>
              <a:cs typeface="Calibri"/>
            </a:endParaRPr>
          </a:p>
          <a:p>
            <a:pPr algn="just"/>
            <a:r>
              <a:rPr lang="pt-BR" sz="2000" b="1" dirty="0">
                <a:solidFill>
                  <a:schemeClr val="bg1"/>
                </a:solidFill>
                <a:latin typeface="Ubuntu"/>
                <a:cs typeface="Arial"/>
              </a:rPr>
              <a:t>PÁGINA 76.................... CEAA – CERTIFICADO: EXECUTOR EM AVIAÇÃO AGRÍCULA</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77.................... NR 31.7 - APLICAÇÃO DE AGROQUÍMICOS</a:t>
            </a:r>
            <a:endParaRPr lang="pt-BR" sz="2000" dirty="0">
              <a:solidFill>
                <a:schemeClr val="bg1"/>
              </a:solidFill>
              <a:ea typeface="Calibri" panose="020F0502020204030204"/>
              <a:cs typeface="Calibri" panose="020F0502020204030204"/>
            </a:endParaRPr>
          </a:p>
          <a:p>
            <a:pPr algn="just"/>
            <a:r>
              <a:rPr lang="pt-BR" sz="2000" b="1" dirty="0">
                <a:solidFill>
                  <a:schemeClr val="bg1"/>
                </a:solidFill>
                <a:latin typeface="Ubuntu"/>
                <a:ea typeface="Calibri"/>
                <a:cs typeface="Arial"/>
              </a:rPr>
              <a:t>PÁGINA 78....................  NR 31 - SEGURANÇA EM MÁQUINAS ESTACIONÁRIAS </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79.................... NR 31 - SEGURANÇA EM MÁQUINAS AUTOPROPELIDAS </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80.................... NR 31 – SUPERVISORES DE ENTRADA </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81.................... NR 31 – VIGIAS E TRABALHADORES </a:t>
            </a:r>
            <a:endParaRPr lang="pt-BR" sz="2000" dirty="0">
              <a:solidFill>
                <a:schemeClr val="bg1"/>
              </a:solidFill>
              <a:ea typeface="Calibri" panose="020F0502020204030204"/>
              <a:cs typeface="Calibri" panose="020F0502020204030204"/>
            </a:endParaRPr>
          </a:p>
          <a:p>
            <a:pPr algn="just"/>
            <a:r>
              <a:rPr lang="pt-BR" sz="2000" b="1" dirty="0">
                <a:solidFill>
                  <a:schemeClr val="bg1"/>
                </a:solidFill>
                <a:latin typeface="Ubuntu"/>
                <a:ea typeface="Calibri"/>
                <a:cs typeface="Arial"/>
              </a:rPr>
              <a:t>PÁGINA 82.................... NR 31 – VIGIAS E TRABALHADORES </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83.................... NR 31.7 - PREVENÇÃO DE ACIDENTES COM DEFENSIVOS AGRÍCOLAS </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84.................... NR 31.7 - PREVENÇÃO DE ACIDENTES COM DEFENSIVOS AGRÍCOLAS</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85....................NR 34 – HIDROJATEAMENTO </a:t>
            </a:r>
            <a:endParaRPr lang="pt-BR" sz="2000" dirty="0">
              <a:solidFill>
                <a:schemeClr val="bg1"/>
              </a:solidFill>
              <a:ea typeface="Calibri"/>
              <a:cs typeface="Calibri"/>
            </a:endParaRPr>
          </a:p>
          <a:p>
            <a:pPr algn="just"/>
            <a:r>
              <a:rPr lang="pt-BR" sz="2000" b="1" dirty="0">
                <a:solidFill>
                  <a:schemeClr val="bg1"/>
                </a:solidFill>
                <a:latin typeface="Ubuntu"/>
                <a:ea typeface="Calibri"/>
                <a:cs typeface="Arial"/>
              </a:rPr>
              <a:t>PÁGINA 86.................... CERTIFICADO TÉCNICO EM AGRÍCOLA</a:t>
            </a:r>
            <a:endParaRPr lang="pt-BR" sz="2000" dirty="0">
              <a:solidFill>
                <a:schemeClr val="bg1"/>
              </a:solidFill>
            </a:endParaRPr>
          </a:p>
          <a:p>
            <a:pPr algn="just"/>
            <a:endParaRPr lang="pt-BR" b="1" dirty="0">
              <a:solidFill>
                <a:schemeClr val="bg1"/>
              </a:solidFill>
              <a:latin typeface="Ubuntu"/>
              <a:ea typeface="Calibri"/>
              <a:cs typeface="Arial"/>
            </a:endParaRPr>
          </a:p>
          <a:p>
            <a:endParaRPr lang="pt-BR" sz="1100" dirty="0">
              <a:latin typeface="Ubuntu"/>
              <a:ea typeface="Calibri"/>
              <a:cs typeface="Arial"/>
            </a:endParaRPr>
          </a:p>
          <a:p>
            <a:endParaRPr lang="pt-BR" sz="1600" dirty="0">
              <a:latin typeface="Arial"/>
              <a:ea typeface="Calibri"/>
              <a:cs typeface="Arial"/>
            </a:endParaRPr>
          </a:p>
          <a:p>
            <a:endParaRPr lang="pt-BR" sz="3200" dirty="0">
              <a:ea typeface="Calibri"/>
              <a:cs typeface="Calibri"/>
            </a:endParaRPr>
          </a:p>
        </p:txBody>
      </p:sp>
      <p:pic>
        <p:nvPicPr>
          <p:cNvPr id="2" name="Gráfico 1">
            <a:extLst>
              <a:ext uri="{FF2B5EF4-FFF2-40B4-BE49-F238E27FC236}">
                <a16:creationId xmlns:a16="http://schemas.microsoft.com/office/drawing/2014/main" id="{B341C724-E079-8172-CE8E-C26FD5C77C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21289" y="11937235"/>
            <a:ext cx="3650751" cy="1231347"/>
          </a:xfrm>
          <a:prstGeom prst="rect">
            <a:avLst/>
          </a:prstGeom>
        </p:spPr>
      </p:pic>
      <p:pic>
        <p:nvPicPr>
          <p:cNvPr id="3" name="Imagem 2" descr="Logotipo, nome da empresa">
            <a:extLst>
              <a:ext uri="{FF2B5EF4-FFF2-40B4-BE49-F238E27FC236}">
                <a16:creationId xmlns:a16="http://schemas.microsoft.com/office/drawing/2014/main" id="{8585DA36-1FFB-7F8B-E64D-12BA08B12313}"/>
              </a:ext>
            </a:extLst>
          </p:cNvPr>
          <p:cNvPicPr>
            <a:picLocks noChangeAspect="1"/>
          </p:cNvPicPr>
          <p:nvPr/>
        </p:nvPicPr>
        <p:blipFill>
          <a:blip r:embed="rId4"/>
          <a:srcRect t="35421" b="37830"/>
          <a:stretch>
            <a:fillRect/>
          </a:stretch>
        </p:blipFill>
        <p:spPr>
          <a:xfrm>
            <a:off x="20460393" y="483021"/>
            <a:ext cx="3478599" cy="1395741"/>
          </a:xfrm>
          <a:prstGeom prst="rect">
            <a:avLst/>
          </a:prstGeom>
        </p:spPr>
      </p:pic>
    </p:spTree>
    <p:extLst>
      <p:ext uri="{BB962C8B-B14F-4D97-AF65-F5344CB8AC3E}">
        <p14:creationId xmlns:p14="http://schemas.microsoft.com/office/powerpoint/2010/main" val="414770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6190582" y="0"/>
            <a:ext cx="818706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1846812" y="-398596"/>
            <a:ext cx="12530839" cy="14107863"/>
          </a:xfrm>
          <a:prstGeom prst="roundRect">
            <a:avLst>
              <a:gd name="adj" fmla="val 18102"/>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pt-BR" sz="3600">
              <a:ea typeface="Calibri"/>
              <a:cs typeface="Calibri"/>
            </a:endParaRPr>
          </a:p>
          <a:p>
            <a:endParaRPr lang="pt-BR" sz="3600">
              <a:ea typeface="Calibri"/>
              <a:cs typeface="Calibri"/>
            </a:endParaRPr>
          </a:p>
          <a:p>
            <a:endParaRPr lang="pt-BR" sz="3600">
              <a:ea typeface="Calibri"/>
              <a:cs typeface="Calibri"/>
            </a:endParaRPr>
          </a:p>
          <a:p>
            <a:endParaRPr lang="pt-BR" sz="3600">
              <a:ea typeface="Calibri"/>
              <a:cs typeface="Calibri"/>
            </a:endParaRPr>
          </a:p>
          <a:p>
            <a:r>
              <a:rPr lang="pt-BR" sz="4000">
                <a:solidFill>
                  <a:schemeClr val="bg1"/>
                </a:solidFill>
                <a:ea typeface="Calibri"/>
                <a:cs typeface="Calibri"/>
              </a:rPr>
              <a:t>Deverá ser anexado os certificados de acordo com treinamento / atividade exercida pelo funcionário. </a:t>
            </a:r>
            <a:endParaRPr lang="pt-BR">
              <a:solidFill>
                <a:schemeClr val="bg1"/>
              </a:solidFill>
            </a:endParaRPr>
          </a:p>
          <a:p>
            <a:endParaRPr lang="pt-BR" sz="4000">
              <a:solidFill>
                <a:schemeClr val="bg1"/>
              </a:solidFill>
            </a:endParaRPr>
          </a:p>
          <a:p>
            <a:r>
              <a:rPr lang="pt-BR" sz="3600"/>
              <a:t>NR aprovadas pela Portaria n.º 3.214, de 8 de junho de 1978, nas normas técnicas vigentes e, na ausência ou omissão destas, nas normas internacionais aplicáveis.</a:t>
            </a:r>
            <a:endParaRPr lang="pt-BR" sz="3600">
              <a:ea typeface="Calibri"/>
              <a:cs typeface="Calibri"/>
            </a:endParaRPr>
          </a:p>
          <a:p>
            <a:endParaRPr lang="pt-BR" sz="2400">
              <a:ea typeface="Calibri"/>
              <a:cs typeface="Calibri"/>
            </a:endParaRPr>
          </a:p>
          <a:p>
            <a:endParaRPr lang="pt-BR" sz="2400">
              <a:ea typeface="Calibri"/>
              <a:cs typeface="Calibri"/>
            </a:endParaRPr>
          </a:p>
          <a:p>
            <a:r>
              <a:rPr lang="pt-BR" sz="2800"/>
              <a:t>5.6 Deve ser realizada nova capacitação, com carga horária e conteúdo programático que atendam às necessidades que a motivou, nas situações previstas abaixo: a) troca de função; b) troca de métodos e organização do trabalho; c) retorno de afastamento ao trabalho ou inatividade, por período superior a seis meses; d) modificações significativas nas instalações, operação de máquinas, equipamentos ou processos diferentes dos que o trabalhador está habituado a operar.</a:t>
            </a:r>
            <a:endParaRPr lang="pt-BR" sz="2800">
              <a:ea typeface="Calibri"/>
              <a:cs typeface="Calibri"/>
            </a:endParaRPr>
          </a:p>
          <a:p>
            <a:endParaRPr lang="pt-BR" sz="3600">
              <a:ea typeface="Calibri"/>
              <a:cs typeface="Calibri"/>
            </a:endParaRPr>
          </a:p>
          <a:p>
            <a:endParaRPr lang="pt-BR" sz="3600">
              <a:ea typeface="Calibri"/>
              <a:cs typeface="Calibri"/>
            </a:endParaRPr>
          </a:p>
          <a:p>
            <a:r>
              <a:rPr lang="pt-BR" sz="3600"/>
              <a:t>                   5.7 Programas de capacitação </a:t>
            </a:r>
            <a:endParaRPr lang="pt-BR" sz="3600">
              <a:ea typeface="Calibri"/>
              <a:cs typeface="Calibri"/>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727342" y="1745475"/>
            <a:ext cx="2301735" cy="133434"/>
          </a:xfrm>
          <a:prstGeom prst="rect">
            <a:avLst/>
          </a:prstGeom>
        </p:spPr>
      </p:pic>
      <p:sp>
        <p:nvSpPr>
          <p:cNvPr id="6" name="CaixaDeTexto 5">
            <a:extLst>
              <a:ext uri="{FF2B5EF4-FFF2-40B4-BE49-F238E27FC236}">
                <a16:creationId xmlns:a16="http://schemas.microsoft.com/office/drawing/2014/main" id="{DAB605A5-B458-8A80-3A2B-F64FA30E3202}"/>
              </a:ext>
            </a:extLst>
          </p:cNvPr>
          <p:cNvSpPr txBox="1"/>
          <p:nvPr/>
        </p:nvSpPr>
        <p:spPr>
          <a:xfrm>
            <a:off x="730080" y="2241316"/>
            <a:ext cx="10737384" cy="9202519"/>
          </a:xfrm>
          <a:prstGeom prst="rect">
            <a:avLst/>
          </a:prstGeom>
          <a:noFill/>
        </p:spPr>
        <p:txBody>
          <a:bodyPr wrap="square" lIns="91440" tIns="45720" rIns="91440" bIns="45720" rtlCol="0" anchor="t">
            <a:spAutoFit/>
          </a:bodyPr>
          <a:lstStyle/>
          <a:p>
            <a:endParaRPr lang="pt-BR" sz="3600"/>
          </a:p>
          <a:p>
            <a:endParaRPr lang="pt-BR" sz="3600"/>
          </a:p>
          <a:p>
            <a:r>
              <a:rPr lang="pt-BR" sz="4400"/>
              <a:t>Este Regulamento Técnico define princípios fundamentais e medidas de proteção para preservar a saúde e a integridade física dos trabalhadores e estabelece requisitos mínimos para a prevenção de acidentes e doenças do trabalho no comércio e na indústria de beneficiamento, transformação, movimentação, manuseio e armazenamento de chapas rochas ornamentais, sem prejuízo da observância do disposto nas  demais Normas Regulamentadoras</a:t>
            </a:r>
            <a:endParaRPr lang="pt-BR" sz="4400">
              <a:ea typeface="Calibri"/>
              <a:cs typeface="Calibri"/>
            </a:endParaRPr>
          </a:p>
          <a:p>
            <a:endParaRPr lang="pt-BR" sz="3600"/>
          </a:p>
        </p:txBody>
      </p:sp>
      <p:sp>
        <p:nvSpPr>
          <p:cNvPr id="2" name="CaixaDeTexto 1">
            <a:extLst>
              <a:ext uri="{FF2B5EF4-FFF2-40B4-BE49-F238E27FC236}">
                <a16:creationId xmlns:a16="http://schemas.microsoft.com/office/drawing/2014/main" id="{F03196D6-B4DE-FD3C-5D14-93F72FED2DCB}"/>
              </a:ext>
            </a:extLst>
          </p:cNvPr>
          <p:cNvSpPr txBox="1"/>
          <p:nvPr/>
        </p:nvSpPr>
        <p:spPr>
          <a:xfrm>
            <a:off x="721464" y="193348"/>
            <a:ext cx="1074345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a:ea typeface="Calibri"/>
                <a:cs typeface="Calibri"/>
              </a:rPr>
              <a:t>NR – 11 </a:t>
            </a:r>
          </a:p>
          <a:p>
            <a:r>
              <a:rPr lang="pt-BR" sz="3200" b="1">
                <a:ea typeface="Calibri"/>
                <a:cs typeface="Calibri"/>
              </a:rPr>
              <a:t>Transporte, Movimentação, Armazenamento e Manuseio de Materiais</a:t>
            </a:r>
            <a:r>
              <a:rPr lang="pt-BR" sz="2800">
                <a:ea typeface="Calibri"/>
                <a:cs typeface="Calibri"/>
              </a:rPr>
              <a:t> </a:t>
            </a:r>
          </a:p>
        </p:txBody>
      </p:sp>
    </p:spTree>
    <p:extLst>
      <p:ext uri="{BB962C8B-B14F-4D97-AF65-F5344CB8AC3E}">
        <p14:creationId xmlns:p14="http://schemas.microsoft.com/office/powerpoint/2010/main" val="193878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5382" y="0"/>
            <a:ext cx="9959831"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438561" y="1268214"/>
            <a:ext cx="13939089" cy="11796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5773" lvl="1" indent="-222886">
              <a:lnSpc>
                <a:spcPts val="2333"/>
              </a:lnSpc>
              <a:buFont typeface="Arial"/>
              <a:buChar char="•"/>
            </a:pPr>
            <a:r>
              <a:rPr lang="pt-BR" sz="2400"/>
              <a:t>1. Conceito de : prevencionista, legal; 2. Tipos de acidente; 3. Comunicação de Acidente de Trabalho – CAT; 4. Causas de acidentes de trabalho: homem, máquina, ambiente etc.; 5. Consequências dos acidentes de trabalho; 6. Acidentes com movimentação, manuseio e armazenagem de chapas de rochas ornamentais: análise de causas e medidas preventivas;</a:t>
            </a:r>
            <a:endParaRPr lang="en-US" sz="2400" spc="-68">
              <a:solidFill>
                <a:srgbClr val="262B2B"/>
              </a:solidFill>
              <a:latin typeface="HK Grotesk Bold"/>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484359" y="2200947"/>
            <a:ext cx="2301735" cy="133434"/>
          </a:xfrm>
          <a:prstGeom prst="rect">
            <a:avLst/>
          </a:prstGeom>
        </p:spPr>
      </p:pic>
      <p:sp>
        <p:nvSpPr>
          <p:cNvPr id="6" name="TextBox 5">
            <a:extLst>
              <a:ext uri="{FF2B5EF4-FFF2-40B4-BE49-F238E27FC236}">
                <a16:creationId xmlns:a16="http://schemas.microsoft.com/office/drawing/2014/main" id="{06BC4FA4-DF70-8A39-14DE-7F7844CE5A21}"/>
              </a:ext>
            </a:extLst>
          </p:cNvPr>
          <p:cNvSpPr txBox="1"/>
          <p:nvPr/>
        </p:nvSpPr>
        <p:spPr>
          <a:xfrm>
            <a:off x="324139" y="701711"/>
            <a:ext cx="9978136" cy="820738"/>
          </a:xfrm>
          <a:prstGeom prst="rect">
            <a:avLst/>
          </a:prstGeom>
        </p:spPr>
        <p:txBody>
          <a:bodyPr wrap="square" lIns="0" tIns="0" rIns="0" bIns="0" rtlCol="0" anchor="t">
            <a:spAutoFit/>
          </a:bodyPr>
          <a:lstStyle/>
          <a:p>
            <a:pPr>
              <a:lnSpc>
                <a:spcPts val="6370"/>
              </a:lnSpc>
            </a:pPr>
            <a:r>
              <a:rPr lang="en-US" sz="5400" b="1" spc="708">
                <a:solidFill>
                  <a:srgbClr val="FFFFFF"/>
                </a:solidFill>
                <a:latin typeface="HK Grotesk Bold"/>
                <a:ea typeface="Calibri"/>
                <a:cs typeface="Calibri"/>
              </a:rPr>
              <a:t>NR - 11</a:t>
            </a:r>
            <a:endParaRPr lang="en-US"/>
          </a:p>
        </p:txBody>
      </p:sp>
      <p:sp>
        <p:nvSpPr>
          <p:cNvPr id="8" name="TextBox 7">
            <a:extLst>
              <a:ext uri="{FF2B5EF4-FFF2-40B4-BE49-F238E27FC236}">
                <a16:creationId xmlns:a16="http://schemas.microsoft.com/office/drawing/2014/main" id="{1CA0D99A-BEA3-FCC9-D1A2-89438AE160C7}"/>
              </a:ext>
            </a:extLst>
          </p:cNvPr>
          <p:cNvSpPr txBox="1"/>
          <p:nvPr/>
        </p:nvSpPr>
        <p:spPr>
          <a:xfrm>
            <a:off x="360509" y="1334640"/>
            <a:ext cx="10452298" cy="448841"/>
          </a:xfrm>
          <a:prstGeom prst="rect">
            <a:avLst/>
          </a:prstGeom>
        </p:spPr>
        <p:txBody>
          <a:bodyPr wrap="square" lIns="0" tIns="0" rIns="0" bIns="0" rtlCol="0" anchor="t">
            <a:spAutoFit/>
          </a:bodyPr>
          <a:lstStyle/>
          <a:p>
            <a:pPr>
              <a:lnSpc>
                <a:spcPts val="3499"/>
              </a:lnSpc>
            </a:pPr>
            <a:r>
              <a:rPr lang="pt-BR" sz="3200" b="1">
                <a:solidFill>
                  <a:srgbClr val="FF0000"/>
                </a:solidFill>
              </a:rPr>
              <a:t>Módulo I - SAÚDE, SEGURANÇA E HIGIENE NO TRABALHO</a:t>
            </a:r>
            <a:endParaRPr lang="en-US" sz="3200" b="1">
              <a:solidFill>
                <a:srgbClr val="FF0000"/>
              </a:solidFill>
              <a:latin typeface="HK Grotesk"/>
            </a:endParaRPr>
          </a:p>
        </p:txBody>
      </p:sp>
      <p:sp>
        <p:nvSpPr>
          <p:cNvPr id="9" name="TextBox 11">
            <a:extLst>
              <a:ext uri="{FF2B5EF4-FFF2-40B4-BE49-F238E27FC236}">
                <a16:creationId xmlns:a16="http://schemas.microsoft.com/office/drawing/2014/main" id="{96AA9393-536F-C018-A207-92A5FC9544C0}"/>
              </a:ext>
            </a:extLst>
          </p:cNvPr>
          <p:cNvSpPr txBox="1"/>
          <p:nvPr/>
        </p:nvSpPr>
        <p:spPr>
          <a:xfrm>
            <a:off x="13559454" y="851754"/>
            <a:ext cx="7917319" cy="684226"/>
          </a:xfrm>
          <a:prstGeom prst="rect">
            <a:avLst/>
          </a:prstGeom>
        </p:spPr>
        <p:txBody>
          <a:bodyPr lIns="0" tIns="0" rIns="0" bIns="0" rtlCol="0" anchor="t">
            <a:spAutoFit/>
          </a:bodyPr>
          <a:lstStyle/>
          <a:p>
            <a:pPr>
              <a:lnSpc>
                <a:spcPts val="5880"/>
              </a:lnSpc>
            </a:pPr>
            <a:r>
              <a:rPr lang="pt-BR" sz="2800" b="1">
                <a:solidFill>
                  <a:srgbClr val="FF0000"/>
                </a:solidFill>
                <a:highlight>
                  <a:srgbClr val="FFFF00"/>
                </a:highlight>
                <a:latin typeface="Montserrat"/>
              </a:rPr>
              <a:t>Critérios para aceitação do documento:</a:t>
            </a:r>
            <a:endParaRPr lang="pt-BR"/>
          </a:p>
        </p:txBody>
      </p:sp>
      <p:grpSp>
        <p:nvGrpSpPr>
          <p:cNvPr id="22" name="Group 22">
            <a:extLst>
              <a:ext uri="{FF2B5EF4-FFF2-40B4-BE49-F238E27FC236}">
                <a16:creationId xmlns:a16="http://schemas.microsoft.com/office/drawing/2014/main" id="{4219968A-072C-62F3-F31F-642CE2226369}"/>
              </a:ext>
            </a:extLst>
          </p:cNvPr>
          <p:cNvGrpSpPr/>
          <p:nvPr/>
        </p:nvGrpSpPr>
        <p:grpSpPr>
          <a:xfrm rot="5400000">
            <a:off x="2431856" y="2899458"/>
            <a:ext cx="915303" cy="5017165"/>
            <a:chOff x="97478" y="-701271"/>
            <a:chExt cx="2692515" cy="7132691"/>
          </a:xfrm>
        </p:grpSpPr>
        <p:sp>
          <p:nvSpPr>
            <p:cNvPr id="23" name="Freeform 23">
              <a:extLst>
                <a:ext uri="{FF2B5EF4-FFF2-40B4-BE49-F238E27FC236}">
                  <a16:creationId xmlns:a16="http://schemas.microsoft.com/office/drawing/2014/main" id="{F2B05079-BF8F-858E-CBB8-8CA8BA1885F7}"/>
                </a:ext>
              </a:extLst>
            </p:cNvPr>
            <p:cNvSpPr/>
            <p:nvPr/>
          </p:nvSpPr>
          <p:spPr>
            <a:xfrm>
              <a:off x="97478" y="-701271"/>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4877CA"/>
            </a:solidFill>
          </p:spPr>
          <p:txBody>
            <a:bodyPr/>
            <a:lstStyle/>
            <a:p>
              <a:endParaRPr lang="pt-BR"/>
            </a:p>
          </p:txBody>
        </p:sp>
      </p:grpSp>
      <p:sp>
        <p:nvSpPr>
          <p:cNvPr id="24" name="TextBox 30">
            <a:extLst>
              <a:ext uri="{FF2B5EF4-FFF2-40B4-BE49-F238E27FC236}">
                <a16:creationId xmlns:a16="http://schemas.microsoft.com/office/drawing/2014/main" id="{8DB920F4-DE0F-B8BB-B4B0-2108CD158056}"/>
              </a:ext>
            </a:extLst>
          </p:cNvPr>
          <p:cNvSpPr txBox="1"/>
          <p:nvPr/>
        </p:nvSpPr>
        <p:spPr>
          <a:xfrm>
            <a:off x="873572" y="5292350"/>
            <a:ext cx="4159619" cy="247312"/>
          </a:xfrm>
          <a:prstGeom prst="rect">
            <a:avLst/>
          </a:prstGeom>
        </p:spPr>
        <p:txBody>
          <a:bodyPr wrap="square" lIns="0" tIns="0" rIns="0" bIns="0" rtlCol="0" anchor="t">
            <a:spAutoFit/>
          </a:bodyPr>
          <a:lstStyle/>
          <a:p>
            <a:pPr algn="ctr">
              <a:lnSpc>
                <a:spcPts val="1560"/>
              </a:lnSpc>
              <a:spcBef>
                <a:spcPct val="0"/>
              </a:spcBef>
            </a:pPr>
            <a:r>
              <a:rPr lang="en-US" sz="3200" b="1">
                <a:solidFill>
                  <a:srgbClr val="FFFFFF"/>
                </a:solidFill>
                <a:latin typeface="HK Grotesk Semi-Bold"/>
              </a:rPr>
              <a:t>CARGA HORÁRIA</a:t>
            </a:r>
          </a:p>
        </p:txBody>
      </p:sp>
      <p:grpSp>
        <p:nvGrpSpPr>
          <p:cNvPr id="25" name="Group 16">
            <a:extLst>
              <a:ext uri="{FF2B5EF4-FFF2-40B4-BE49-F238E27FC236}">
                <a16:creationId xmlns:a16="http://schemas.microsoft.com/office/drawing/2014/main" id="{618DBA05-0684-F4D4-D998-B03BDA0737AE}"/>
              </a:ext>
            </a:extLst>
          </p:cNvPr>
          <p:cNvGrpSpPr/>
          <p:nvPr/>
        </p:nvGrpSpPr>
        <p:grpSpPr>
          <a:xfrm>
            <a:off x="2953382" y="6043868"/>
            <a:ext cx="4697914" cy="915305"/>
            <a:chOff x="101427" y="166441"/>
            <a:chExt cx="2281804" cy="556930"/>
          </a:xfrm>
        </p:grpSpPr>
        <p:sp>
          <p:nvSpPr>
            <p:cNvPr id="26" name="Freeform 17">
              <a:extLst>
                <a:ext uri="{FF2B5EF4-FFF2-40B4-BE49-F238E27FC236}">
                  <a16:creationId xmlns:a16="http://schemas.microsoft.com/office/drawing/2014/main" id="{B6192253-05A1-6B37-E633-35E0CB1A07FD}"/>
                </a:ext>
              </a:extLst>
            </p:cNvPr>
            <p:cNvSpPr/>
            <p:nvPr/>
          </p:nvSpPr>
          <p:spPr>
            <a:xfrm>
              <a:off x="101427" y="166441"/>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txBody>
            <a:bodyPr/>
            <a:lstStyle/>
            <a:p>
              <a:pPr algn="ctr"/>
              <a:r>
                <a:rPr lang="pt-BR" sz="4000"/>
                <a:t>16 horas</a:t>
              </a:r>
              <a:r>
                <a:rPr lang="pt-BR"/>
                <a:t>. </a:t>
              </a:r>
            </a:p>
          </p:txBody>
        </p:sp>
      </p:grpSp>
      <p:grpSp>
        <p:nvGrpSpPr>
          <p:cNvPr id="27" name="Group 31">
            <a:extLst>
              <a:ext uri="{FF2B5EF4-FFF2-40B4-BE49-F238E27FC236}">
                <a16:creationId xmlns:a16="http://schemas.microsoft.com/office/drawing/2014/main" id="{6FD691AE-2462-4FAB-2E6F-6C686D7AB1AE}"/>
              </a:ext>
            </a:extLst>
          </p:cNvPr>
          <p:cNvGrpSpPr/>
          <p:nvPr/>
        </p:nvGrpSpPr>
        <p:grpSpPr>
          <a:xfrm rot="5400000">
            <a:off x="2334301" y="5259361"/>
            <a:ext cx="952938" cy="4928370"/>
            <a:chOff x="0" y="0"/>
            <a:chExt cx="2692515" cy="7132691"/>
          </a:xfrm>
        </p:grpSpPr>
        <p:sp>
          <p:nvSpPr>
            <p:cNvPr id="28" name="Freeform 32">
              <a:extLst>
                <a:ext uri="{FF2B5EF4-FFF2-40B4-BE49-F238E27FC236}">
                  <a16:creationId xmlns:a16="http://schemas.microsoft.com/office/drawing/2014/main" id="{A13E033F-9E88-C172-CF48-F25F177A5A7D}"/>
                </a:ext>
              </a:extLst>
            </p:cNvPr>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4877CA"/>
            </a:solidFill>
          </p:spPr>
          <p:txBody>
            <a:bodyPr/>
            <a:lstStyle/>
            <a:p>
              <a:endParaRPr lang="pt-BR"/>
            </a:p>
          </p:txBody>
        </p:sp>
      </p:grpSp>
      <p:sp>
        <p:nvSpPr>
          <p:cNvPr id="29" name="TextBox 33">
            <a:extLst>
              <a:ext uri="{FF2B5EF4-FFF2-40B4-BE49-F238E27FC236}">
                <a16:creationId xmlns:a16="http://schemas.microsoft.com/office/drawing/2014/main" id="{789AC91E-E1C3-9063-B7C6-8F0C5FA3205C}"/>
              </a:ext>
            </a:extLst>
          </p:cNvPr>
          <p:cNvSpPr txBox="1"/>
          <p:nvPr/>
        </p:nvSpPr>
        <p:spPr>
          <a:xfrm>
            <a:off x="1032718" y="7822885"/>
            <a:ext cx="4008667" cy="258982"/>
          </a:xfrm>
          <a:prstGeom prst="rect">
            <a:avLst/>
          </a:prstGeom>
        </p:spPr>
        <p:txBody>
          <a:bodyPr wrap="square" lIns="0" tIns="0" rIns="0" bIns="0" rtlCol="0" anchor="t">
            <a:spAutoFit/>
          </a:bodyPr>
          <a:lstStyle/>
          <a:p>
            <a:pPr algn="ctr">
              <a:lnSpc>
                <a:spcPts val="1560"/>
              </a:lnSpc>
              <a:spcBef>
                <a:spcPct val="0"/>
              </a:spcBef>
            </a:pPr>
            <a:r>
              <a:rPr lang="en-US" sz="3600" b="1">
                <a:solidFill>
                  <a:srgbClr val="FFFFFF"/>
                </a:solidFill>
                <a:latin typeface="HK Grotesk Semi-Bold"/>
              </a:rPr>
              <a:t>RESPONSÁVEL</a:t>
            </a:r>
          </a:p>
        </p:txBody>
      </p:sp>
      <p:grpSp>
        <p:nvGrpSpPr>
          <p:cNvPr id="30" name="Group 18">
            <a:extLst>
              <a:ext uri="{FF2B5EF4-FFF2-40B4-BE49-F238E27FC236}">
                <a16:creationId xmlns:a16="http://schemas.microsoft.com/office/drawing/2014/main" id="{2D99501F-28B2-EF59-55BE-4E12D77215F6}"/>
              </a:ext>
            </a:extLst>
          </p:cNvPr>
          <p:cNvGrpSpPr/>
          <p:nvPr/>
        </p:nvGrpSpPr>
        <p:grpSpPr>
          <a:xfrm>
            <a:off x="1720939" y="8720422"/>
            <a:ext cx="7162800" cy="1351928"/>
            <a:chOff x="-864349" y="67453"/>
            <a:chExt cx="2659490" cy="620333"/>
          </a:xfrm>
        </p:grpSpPr>
        <p:sp>
          <p:nvSpPr>
            <p:cNvPr id="31" name="Freeform 19">
              <a:extLst>
                <a:ext uri="{FF2B5EF4-FFF2-40B4-BE49-F238E27FC236}">
                  <a16:creationId xmlns:a16="http://schemas.microsoft.com/office/drawing/2014/main" id="{41A5981E-FB7E-66FE-7ECA-8C02E5E0C0FE}"/>
                </a:ext>
              </a:extLst>
            </p:cNvPr>
            <p:cNvSpPr/>
            <p:nvPr/>
          </p:nvSpPr>
          <p:spPr>
            <a:xfrm>
              <a:off x="-864349" y="67453"/>
              <a:ext cx="2659490" cy="620333"/>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txBody>
            <a:bodyPr/>
            <a:lstStyle/>
            <a:p>
              <a:r>
                <a:rPr lang="en-US" sz="2800" b="1" spc="-72">
                  <a:solidFill>
                    <a:srgbClr val="262B2B"/>
                  </a:solidFill>
                  <a:latin typeface="HK Grotesk Bold"/>
                </a:rPr>
                <a:t>IDENTIFICAÇÃO DO INSTRUTOR (A) DO TREINAMENTO E DO RESPONSÁVEL TÉCNICO DO MESMO</a:t>
              </a:r>
            </a:p>
            <a:p>
              <a:endParaRPr lang="pt-BR"/>
            </a:p>
          </p:txBody>
        </p:sp>
      </p:grpSp>
      <p:grpSp>
        <p:nvGrpSpPr>
          <p:cNvPr id="32" name="Group 37">
            <a:extLst>
              <a:ext uri="{FF2B5EF4-FFF2-40B4-BE49-F238E27FC236}">
                <a16:creationId xmlns:a16="http://schemas.microsoft.com/office/drawing/2014/main" id="{A6CC7D74-D22E-E82C-FD42-5573D4B20392}"/>
              </a:ext>
            </a:extLst>
          </p:cNvPr>
          <p:cNvGrpSpPr/>
          <p:nvPr/>
        </p:nvGrpSpPr>
        <p:grpSpPr>
          <a:xfrm rot="5400000">
            <a:off x="4639582" y="8418690"/>
            <a:ext cx="952940" cy="4928369"/>
            <a:chOff x="-361266" y="63100"/>
            <a:chExt cx="2692515" cy="7132691"/>
          </a:xfrm>
        </p:grpSpPr>
        <p:sp>
          <p:nvSpPr>
            <p:cNvPr id="33" name="Freeform 38">
              <a:extLst>
                <a:ext uri="{FF2B5EF4-FFF2-40B4-BE49-F238E27FC236}">
                  <a16:creationId xmlns:a16="http://schemas.microsoft.com/office/drawing/2014/main" id="{CF323EF8-28CB-344B-5289-4052879DCC9F}"/>
                </a:ext>
              </a:extLst>
            </p:cNvPr>
            <p:cNvSpPr/>
            <p:nvPr/>
          </p:nvSpPr>
          <p:spPr>
            <a:xfrm>
              <a:off x="-361266" y="6310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4877CA"/>
            </a:solidFill>
          </p:spPr>
          <p:txBody>
            <a:bodyPr/>
            <a:lstStyle/>
            <a:p>
              <a:endParaRPr lang="pt-BR"/>
            </a:p>
          </p:txBody>
        </p:sp>
      </p:grpSp>
      <p:sp>
        <p:nvSpPr>
          <p:cNvPr id="35" name="CaixaDeTexto 34">
            <a:extLst>
              <a:ext uri="{FF2B5EF4-FFF2-40B4-BE49-F238E27FC236}">
                <a16:creationId xmlns:a16="http://schemas.microsoft.com/office/drawing/2014/main" id="{7BA5827F-DAFD-49E5-99AD-151D3F6E9EE3}"/>
              </a:ext>
            </a:extLst>
          </p:cNvPr>
          <p:cNvSpPr txBox="1"/>
          <p:nvPr/>
        </p:nvSpPr>
        <p:spPr>
          <a:xfrm>
            <a:off x="-1068674" y="11104802"/>
            <a:ext cx="12435840" cy="327975"/>
          </a:xfrm>
          <a:prstGeom prst="rect">
            <a:avLst/>
          </a:prstGeom>
          <a:noFill/>
        </p:spPr>
        <p:txBody>
          <a:bodyPr wrap="square">
            <a:spAutoFit/>
          </a:bodyPr>
          <a:lstStyle/>
          <a:p>
            <a:pPr algn="ctr">
              <a:lnSpc>
                <a:spcPts val="1560"/>
              </a:lnSpc>
              <a:spcBef>
                <a:spcPct val="0"/>
              </a:spcBef>
            </a:pPr>
            <a:r>
              <a:rPr lang="en-US" sz="2800">
                <a:solidFill>
                  <a:srgbClr val="FFFFFF"/>
                </a:solidFill>
                <a:latin typeface="HK Grotesk Semi-Bold"/>
              </a:rPr>
              <a:t>INFORMAÇÕES GERAIS</a:t>
            </a:r>
          </a:p>
        </p:txBody>
      </p:sp>
      <p:grpSp>
        <p:nvGrpSpPr>
          <p:cNvPr id="36" name="Group 20">
            <a:extLst>
              <a:ext uri="{FF2B5EF4-FFF2-40B4-BE49-F238E27FC236}">
                <a16:creationId xmlns:a16="http://schemas.microsoft.com/office/drawing/2014/main" id="{C4384629-675E-DF94-5691-130595A1CAED}"/>
              </a:ext>
            </a:extLst>
          </p:cNvPr>
          <p:cNvGrpSpPr/>
          <p:nvPr/>
        </p:nvGrpSpPr>
        <p:grpSpPr>
          <a:xfrm>
            <a:off x="3718581" y="11774699"/>
            <a:ext cx="6057460" cy="1351929"/>
            <a:chOff x="-36313" y="-6368"/>
            <a:chExt cx="2281804" cy="556930"/>
          </a:xfrm>
        </p:grpSpPr>
        <p:sp>
          <p:nvSpPr>
            <p:cNvPr id="37" name="Freeform 21">
              <a:extLst>
                <a:ext uri="{FF2B5EF4-FFF2-40B4-BE49-F238E27FC236}">
                  <a16:creationId xmlns:a16="http://schemas.microsoft.com/office/drawing/2014/main" id="{24B0022C-84A8-76F4-BC70-0571E9D6201A}"/>
                </a:ext>
              </a:extLst>
            </p:cNvPr>
            <p:cNvSpPr/>
            <p:nvPr/>
          </p:nvSpPr>
          <p:spPr>
            <a:xfrm>
              <a:off x="-36313" y="-6368"/>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txBody>
            <a:bodyPr/>
            <a:lstStyle/>
            <a:p>
              <a:endParaRPr lang="pt-BR"/>
            </a:p>
          </p:txBody>
        </p:sp>
      </p:grpSp>
      <p:sp>
        <p:nvSpPr>
          <p:cNvPr id="41" name="CaixaDeTexto 40">
            <a:extLst>
              <a:ext uri="{FF2B5EF4-FFF2-40B4-BE49-F238E27FC236}">
                <a16:creationId xmlns:a16="http://schemas.microsoft.com/office/drawing/2014/main" id="{B200C677-7A8E-36A5-CDA6-F71528FF9A87}"/>
              </a:ext>
            </a:extLst>
          </p:cNvPr>
          <p:cNvSpPr txBox="1"/>
          <p:nvPr/>
        </p:nvSpPr>
        <p:spPr>
          <a:xfrm>
            <a:off x="3795436" y="12139183"/>
            <a:ext cx="6792272" cy="733534"/>
          </a:xfrm>
          <a:prstGeom prst="rect">
            <a:avLst/>
          </a:prstGeom>
          <a:noFill/>
        </p:spPr>
        <p:txBody>
          <a:bodyPr wrap="square">
            <a:spAutoFit/>
          </a:bodyPr>
          <a:lstStyle/>
          <a:p>
            <a:pPr marL="0" lvl="0" indent="0" algn="l">
              <a:lnSpc>
                <a:spcPts val="2485"/>
              </a:lnSpc>
            </a:pPr>
            <a:r>
              <a:rPr lang="en-US" sz="2400" b="1" spc="-72">
                <a:latin typeface="HK Grotesk Bold"/>
              </a:rPr>
              <a:t>DATA E LOCAL DE REALIZAÇÃO DO TREINAMENTO</a:t>
            </a:r>
          </a:p>
        </p:txBody>
      </p:sp>
      <p:sp>
        <p:nvSpPr>
          <p:cNvPr id="44" name="CaixaDeTexto 43">
            <a:extLst>
              <a:ext uri="{FF2B5EF4-FFF2-40B4-BE49-F238E27FC236}">
                <a16:creationId xmlns:a16="http://schemas.microsoft.com/office/drawing/2014/main" id="{D9697A04-775F-AB9C-233D-C053D5F19B60}"/>
              </a:ext>
            </a:extLst>
          </p:cNvPr>
          <p:cNvSpPr txBox="1"/>
          <p:nvPr/>
        </p:nvSpPr>
        <p:spPr>
          <a:xfrm>
            <a:off x="18015154" y="2558102"/>
            <a:ext cx="6700737" cy="8819803"/>
          </a:xfrm>
          <a:prstGeom prst="rect">
            <a:avLst/>
          </a:prstGeom>
          <a:noFill/>
        </p:spPr>
        <p:txBody>
          <a:bodyPr wrap="square" rtlCol="0">
            <a:spAutoFit/>
          </a:bodyPr>
          <a:lstStyle/>
          <a:p>
            <a:r>
              <a:rPr lang="pt-BR" sz="4000"/>
              <a:t>7. Riscos ambientais: físicos, químicos, biológicos e ergonômicos; </a:t>
            </a:r>
          </a:p>
          <a:p>
            <a:r>
              <a:rPr lang="pt-BR" sz="4000"/>
              <a:t>8. Riscos de acidentes; </a:t>
            </a:r>
          </a:p>
          <a:p>
            <a:r>
              <a:rPr lang="pt-BR" sz="4000"/>
              <a:t>9. Metodologias de Análise de Riscos: conceitos e exercícios práticos; </a:t>
            </a:r>
          </a:p>
          <a:p>
            <a:r>
              <a:rPr lang="pt-BR" sz="4000"/>
              <a:t>10. Equipamentos de proteção coletiva; </a:t>
            </a:r>
          </a:p>
          <a:p>
            <a:r>
              <a:rPr lang="pt-BR" sz="4000"/>
              <a:t>11. Medidas técnicas e administrativas; </a:t>
            </a:r>
          </a:p>
          <a:p>
            <a:r>
              <a:rPr lang="pt-BR" sz="4000"/>
              <a:t>12. Equipamentos de Proteção Individual; </a:t>
            </a:r>
          </a:p>
          <a:p>
            <a:r>
              <a:rPr lang="pt-BR" sz="4000"/>
              <a:t>13. Inspeção de Segurança.</a:t>
            </a:r>
          </a:p>
        </p:txBody>
      </p:sp>
      <p:sp>
        <p:nvSpPr>
          <p:cNvPr id="46" name="CaixaDeTexto 45">
            <a:extLst>
              <a:ext uri="{FF2B5EF4-FFF2-40B4-BE49-F238E27FC236}">
                <a16:creationId xmlns:a16="http://schemas.microsoft.com/office/drawing/2014/main" id="{ECE552FB-537C-38E3-F7A7-A5745598A2F3}"/>
              </a:ext>
            </a:extLst>
          </p:cNvPr>
          <p:cNvSpPr txBox="1"/>
          <p:nvPr/>
        </p:nvSpPr>
        <p:spPr>
          <a:xfrm>
            <a:off x="10439794" y="2322192"/>
            <a:ext cx="7064901" cy="9325630"/>
          </a:xfrm>
          <a:prstGeom prst="rect">
            <a:avLst/>
          </a:prstGeom>
          <a:noFill/>
        </p:spPr>
        <p:txBody>
          <a:bodyPr wrap="square" rtlCol="0">
            <a:spAutoFit/>
          </a:bodyPr>
          <a:lstStyle/>
          <a:p>
            <a:r>
              <a:rPr lang="pt-BR" sz="4000"/>
              <a:t>1 Conceito de acidentes de trabalho: prevencionista, legal; 2. Tipos de acidente; </a:t>
            </a:r>
          </a:p>
          <a:p>
            <a:r>
              <a:rPr lang="pt-BR" sz="4000"/>
              <a:t>3. Comunicação de Acidente de Trabalho – CAT; </a:t>
            </a:r>
          </a:p>
          <a:p>
            <a:r>
              <a:rPr lang="pt-BR" sz="4000"/>
              <a:t>4. Causas de acidentes de trabalho: homem, máquina, ambiente etc.; </a:t>
            </a:r>
          </a:p>
          <a:p>
            <a:r>
              <a:rPr lang="pt-BR" sz="4000"/>
              <a:t>5. Consequências dos acidentes de trabalho; </a:t>
            </a:r>
          </a:p>
          <a:p>
            <a:r>
              <a:rPr lang="pt-BR" sz="4000"/>
              <a:t>6. Acidentes com movimentação, manuseio e armazenagem de chapas de rochas ornamentais: análise de causas e medidas preventivas;</a:t>
            </a:r>
          </a:p>
        </p:txBody>
      </p:sp>
    </p:spTree>
    <p:extLst>
      <p:ext uri="{BB962C8B-B14F-4D97-AF65-F5344CB8AC3E}">
        <p14:creationId xmlns:p14="http://schemas.microsoft.com/office/powerpoint/2010/main" val="3565710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212909" y="0"/>
            <a:ext cx="13866893"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0"/>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573747" y="1877149"/>
            <a:ext cx="2301735" cy="133434"/>
          </a:xfrm>
          <a:prstGeom prst="rect">
            <a:avLst/>
          </a:prstGeom>
        </p:spPr>
      </p:pic>
      <p:sp>
        <p:nvSpPr>
          <p:cNvPr id="8" name="CaixaDeTexto 7">
            <a:extLst>
              <a:ext uri="{FF2B5EF4-FFF2-40B4-BE49-F238E27FC236}">
                <a16:creationId xmlns:a16="http://schemas.microsoft.com/office/drawing/2014/main" id="{B0C2F618-5F85-DE88-9E19-C0F7B862FCC0}"/>
              </a:ext>
            </a:extLst>
          </p:cNvPr>
          <p:cNvSpPr txBox="1"/>
          <p:nvPr/>
        </p:nvSpPr>
        <p:spPr>
          <a:xfrm>
            <a:off x="10720599" y="563103"/>
            <a:ext cx="13340041" cy="1446550"/>
          </a:xfrm>
          <a:prstGeom prst="rect">
            <a:avLst/>
          </a:prstGeom>
          <a:noFill/>
        </p:spPr>
        <p:txBody>
          <a:bodyPr wrap="square" rtlCol="0">
            <a:spAutoFit/>
          </a:bodyPr>
          <a:lstStyle/>
          <a:p>
            <a:pPr algn="ctr"/>
            <a:r>
              <a:rPr lang="pt-BR" sz="4400">
                <a:solidFill>
                  <a:schemeClr val="bg1"/>
                </a:solidFill>
              </a:rPr>
              <a:t>Deverá ser depositado, certificado de conclusão do treinamento contendo os seguintes critérios: </a:t>
            </a:r>
          </a:p>
        </p:txBody>
      </p:sp>
      <p:sp>
        <p:nvSpPr>
          <p:cNvPr id="2" name="CaixaDeTexto 1">
            <a:extLst>
              <a:ext uri="{FF2B5EF4-FFF2-40B4-BE49-F238E27FC236}">
                <a16:creationId xmlns:a16="http://schemas.microsoft.com/office/drawing/2014/main" id="{4F8024F9-057A-8AEC-CA89-5F68D6911ECE}"/>
              </a:ext>
            </a:extLst>
          </p:cNvPr>
          <p:cNvSpPr txBox="1"/>
          <p:nvPr/>
        </p:nvSpPr>
        <p:spPr>
          <a:xfrm>
            <a:off x="569393" y="4554341"/>
            <a:ext cx="8886091" cy="5632311"/>
          </a:xfrm>
          <a:prstGeom prst="rect">
            <a:avLst/>
          </a:prstGeom>
          <a:noFill/>
        </p:spPr>
        <p:txBody>
          <a:bodyPr wrap="square" lIns="91440" tIns="45720" rIns="91440" bIns="45720" rtlCol="0" anchor="t">
            <a:spAutoFit/>
          </a:bodyPr>
          <a:lstStyle/>
          <a:p>
            <a:r>
              <a:rPr lang="pt-BR" sz="3600">
                <a:solidFill>
                  <a:srgbClr val="FF0000"/>
                </a:solidFill>
              </a:rPr>
              <a:t>Módulo II - ESTUDO DO CONTEÚDO  </a:t>
            </a:r>
            <a:endParaRPr lang="pt-BR" sz="3600">
              <a:solidFill>
                <a:srgbClr val="FF0000"/>
              </a:solidFill>
              <a:ea typeface="Calibri"/>
              <a:cs typeface="Calibri"/>
            </a:endParaRPr>
          </a:p>
          <a:p>
            <a:endParaRPr lang="pt-BR" sz="3600"/>
          </a:p>
          <a:p>
            <a:r>
              <a:rPr lang="pt-BR" sz="3600"/>
              <a:t>ANEXO I DA NR-11 </a:t>
            </a:r>
            <a:endParaRPr lang="pt-BR" sz="3600">
              <a:ea typeface="Calibri"/>
              <a:cs typeface="Calibri"/>
            </a:endParaRPr>
          </a:p>
          <a:p>
            <a:endParaRPr lang="pt-BR" sz="3600"/>
          </a:p>
          <a:p>
            <a:r>
              <a:rPr lang="pt-BR" sz="3600"/>
              <a:t>Carga horária: 4 horas</a:t>
            </a:r>
            <a:endParaRPr lang="pt-BR" sz="3600">
              <a:ea typeface="Calibri"/>
              <a:cs typeface="Calibri"/>
            </a:endParaRPr>
          </a:p>
          <a:p>
            <a:endParaRPr lang="pt-BR" sz="3600"/>
          </a:p>
          <a:p>
            <a:r>
              <a:rPr lang="pt-BR" sz="3600"/>
              <a:t> Objetivo: Fornecer conhecimentos básicos ao participante para assimilar o conteúdo da legislação de segurança do setor de rochas ornamentais.</a:t>
            </a:r>
            <a:endParaRPr lang="pt-BR" sz="3600">
              <a:ea typeface="Calibri"/>
              <a:cs typeface="Calibri"/>
            </a:endParaRPr>
          </a:p>
        </p:txBody>
      </p:sp>
      <p:sp>
        <p:nvSpPr>
          <p:cNvPr id="3" name="TextBox 7">
            <a:extLst>
              <a:ext uri="{FF2B5EF4-FFF2-40B4-BE49-F238E27FC236}">
                <a16:creationId xmlns:a16="http://schemas.microsoft.com/office/drawing/2014/main" id="{790D3CE8-9385-8C8D-CCCF-7CFDF489FF6F}"/>
              </a:ext>
            </a:extLst>
          </p:cNvPr>
          <p:cNvSpPr txBox="1"/>
          <p:nvPr/>
        </p:nvSpPr>
        <p:spPr>
          <a:xfrm>
            <a:off x="251183" y="561243"/>
            <a:ext cx="14183952" cy="1744067"/>
          </a:xfrm>
          <a:prstGeom prst="rect">
            <a:avLst/>
          </a:prstGeom>
        </p:spPr>
        <p:txBody>
          <a:bodyPr wrap="square" lIns="0" tIns="0" rIns="0" bIns="0" rtlCol="0" anchor="t">
            <a:spAutoFit/>
          </a:bodyPr>
          <a:lstStyle/>
          <a:p>
            <a:pPr>
              <a:lnSpc>
                <a:spcPts val="3499"/>
              </a:lnSpc>
              <a:spcBef>
                <a:spcPct val="0"/>
              </a:spcBef>
            </a:pPr>
            <a:r>
              <a:rPr lang="en-US" sz="5400" b="1">
                <a:solidFill>
                  <a:srgbClr val="000000"/>
                </a:solidFill>
                <a:ea typeface="+mn-lt"/>
                <a:cs typeface="+mn-lt"/>
              </a:rPr>
              <a:t>NR - 11</a:t>
            </a:r>
            <a:endParaRPr lang="pt-BR"/>
          </a:p>
          <a:p>
            <a:pPr>
              <a:lnSpc>
                <a:spcPts val="3499"/>
              </a:lnSpc>
              <a:spcBef>
                <a:spcPct val="0"/>
              </a:spcBef>
            </a:pPr>
            <a:r>
              <a:rPr lang="en-US" sz="2000" b="1">
                <a:solidFill>
                  <a:srgbClr val="111111"/>
                </a:solidFill>
                <a:latin typeface="HK Grotesk"/>
              </a:rPr>
              <a:t>TRANSPORTE, MOVIMENTA, ARMAZENAMENTO E MANUSEIRO DE MATERIAIS.</a:t>
            </a:r>
            <a:endParaRPr lang="pt-BR" sz="2000">
              <a:solidFill>
                <a:srgbClr val="000000"/>
              </a:solidFill>
              <a:latin typeface="Calibri" panose="020F0502020204030204"/>
              <a:ea typeface="Calibri" panose="020F0502020204030204"/>
              <a:cs typeface="Calibri" panose="020F0502020204030204"/>
            </a:endParaRPr>
          </a:p>
          <a:p>
            <a:pPr>
              <a:lnSpc>
                <a:spcPts val="3499"/>
              </a:lnSpc>
              <a:spcBef>
                <a:spcPct val="0"/>
              </a:spcBef>
            </a:pPr>
            <a:r>
              <a:rPr lang="en-US" sz="2000" b="1">
                <a:solidFill>
                  <a:srgbClr val="111111"/>
                </a:solidFill>
                <a:latin typeface="HK Grotesk"/>
              </a:rPr>
              <a:t>Modulo II</a:t>
            </a:r>
          </a:p>
          <a:p>
            <a:pPr>
              <a:lnSpc>
                <a:spcPts val="3499"/>
              </a:lnSpc>
              <a:spcBef>
                <a:spcPct val="0"/>
              </a:spcBef>
            </a:pPr>
            <a:endParaRPr lang="en-US" b="1">
              <a:solidFill>
                <a:schemeClr val="bg1"/>
              </a:solidFill>
              <a:latin typeface="HK Grotesk"/>
            </a:endParaRPr>
          </a:p>
        </p:txBody>
      </p:sp>
      <p:sp>
        <p:nvSpPr>
          <p:cNvPr id="4" name="CaixaDeTexto 3">
            <a:extLst>
              <a:ext uri="{FF2B5EF4-FFF2-40B4-BE49-F238E27FC236}">
                <a16:creationId xmlns:a16="http://schemas.microsoft.com/office/drawing/2014/main" id="{E317B294-66AC-0E07-5350-09F99F93BAF5}"/>
              </a:ext>
            </a:extLst>
          </p:cNvPr>
          <p:cNvSpPr txBox="1"/>
          <p:nvPr/>
        </p:nvSpPr>
        <p:spPr>
          <a:xfrm>
            <a:off x="11074301" y="2596176"/>
            <a:ext cx="6796142" cy="8217634"/>
          </a:xfrm>
          <a:prstGeom prst="rect">
            <a:avLst/>
          </a:prstGeom>
          <a:noFill/>
        </p:spPr>
        <p:txBody>
          <a:bodyPr wrap="square" rtlCol="0">
            <a:spAutoFit/>
          </a:bodyPr>
          <a:lstStyle/>
          <a:p>
            <a:r>
              <a:rPr lang="pt-BR" sz="4400">
                <a:solidFill>
                  <a:srgbClr val="FFFFFF"/>
                </a:solidFill>
              </a:rPr>
              <a:t>Conteúdo programático mínimo: </a:t>
            </a:r>
          </a:p>
          <a:p>
            <a:pPr marL="514350" indent="-514350">
              <a:buAutoNum type="arabicPeriod"/>
            </a:pPr>
            <a:r>
              <a:rPr lang="pt-BR" sz="4400">
                <a:solidFill>
                  <a:srgbClr val="FFFFFF"/>
                </a:solidFill>
              </a:rPr>
              <a:t>Carro Porta-Blocos; </a:t>
            </a:r>
          </a:p>
          <a:p>
            <a:pPr marL="514350" indent="-514350">
              <a:buAutoNum type="arabicPeriod"/>
            </a:pPr>
            <a:r>
              <a:rPr lang="pt-BR" sz="4400">
                <a:solidFill>
                  <a:srgbClr val="FFFFFF"/>
                </a:solidFill>
              </a:rPr>
              <a:t>. Fueiros ou “L”; </a:t>
            </a:r>
          </a:p>
          <a:p>
            <a:r>
              <a:rPr lang="pt-BR" sz="4400">
                <a:solidFill>
                  <a:srgbClr val="FFFFFF"/>
                </a:solidFill>
              </a:rPr>
              <a:t>3. Carro Transportador; </a:t>
            </a:r>
          </a:p>
          <a:p>
            <a:r>
              <a:rPr lang="pt-BR" sz="4400">
                <a:solidFill>
                  <a:srgbClr val="FFFFFF"/>
                </a:solidFill>
              </a:rPr>
              <a:t>4. Cavalete Triangular; </a:t>
            </a:r>
          </a:p>
          <a:p>
            <a:r>
              <a:rPr lang="pt-BR" sz="4400">
                <a:solidFill>
                  <a:srgbClr val="FFFFFF"/>
                </a:solidFill>
              </a:rPr>
              <a:t>5. Cavalete Vertical ou Palito; </a:t>
            </a:r>
          </a:p>
          <a:p>
            <a:r>
              <a:rPr lang="pt-BR" sz="4400">
                <a:solidFill>
                  <a:srgbClr val="FFFFFF"/>
                </a:solidFill>
              </a:rPr>
              <a:t>6. Ventosa: operação e procedimentos de segurança; </a:t>
            </a:r>
          </a:p>
          <a:p>
            <a:r>
              <a:rPr lang="pt-BR" sz="4400">
                <a:solidFill>
                  <a:srgbClr val="FFFFFF"/>
                </a:solidFill>
              </a:rPr>
              <a:t>7. Cinta; </a:t>
            </a:r>
          </a:p>
          <a:p>
            <a:r>
              <a:rPr lang="pt-BR" sz="4400">
                <a:solidFill>
                  <a:srgbClr val="FFFFFF"/>
                </a:solidFill>
              </a:rPr>
              <a:t>8. Viga de suspensão</a:t>
            </a:r>
            <a:r>
              <a:rPr lang="pt-BR" sz="4400"/>
              <a:t>;</a:t>
            </a:r>
          </a:p>
        </p:txBody>
      </p:sp>
      <p:sp>
        <p:nvSpPr>
          <p:cNvPr id="10" name="CaixaDeTexto 9">
            <a:extLst>
              <a:ext uri="{FF2B5EF4-FFF2-40B4-BE49-F238E27FC236}">
                <a16:creationId xmlns:a16="http://schemas.microsoft.com/office/drawing/2014/main" id="{F8EFBD1E-D24C-1B8B-28E8-BB00E12B446A}"/>
              </a:ext>
            </a:extLst>
          </p:cNvPr>
          <p:cNvSpPr txBox="1"/>
          <p:nvPr/>
        </p:nvSpPr>
        <p:spPr>
          <a:xfrm>
            <a:off x="18159731" y="2585946"/>
            <a:ext cx="5425440" cy="10248960"/>
          </a:xfrm>
          <a:prstGeom prst="rect">
            <a:avLst/>
          </a:prstGeom>
          <a:noFill/>
        </p:spPr>
        <p:txBody>
          <a:bodyPr wrap="square" rtlCol="0">
            <a:spAutoFit/>
          </a:bodyPr>
          <a:lstStyle/>
          <a:p>
            <a:r>
              <a:rPr lang="pt-BR" sz="4000">
                <a:solidFill>
                  <a:srgbClr val="FFFFFF"/>
                </a:solidFill>
              </a:rPr>
              <a:t>9. </a:t>
            </a:r>
            <a:r>
              <a:rPr lang="pt-BR" sz="4400">
                <a:solidFill>
                  <a:srgbClr val="FFFFFF"/>
                </a:solidFill>
              </a:rPr>
              <a:t>Garra (Pinça); </a:t>
            </a:r>
          </a:p>
          <a:p>
            <a:r>
              <a:rPr lang="pt-BR" sz="4400">
                <a:solidFill>
                  <a:srgbClr val="FFFFFF"/>
                </a:solidFill>
              </a:rPr>
              <a:t>10. Cabo de aço; </a:t>
            </a:r>
          </a:p>
          <a:p>
            <a:r>
              <a:rPr lang="pt-BR" sz="4400">
                <a:solidFill>
                  <a:srgbClr val="FFFFFF"/>
                </a:solidFill>
              </a:rPr>
              <a:t>11. Correntes; </a:t>
            </a:r>
          </a:p>
          <a:p>
            <a:r>
              <a:rPr lang="pt-BR" sz="4400">
                <a:solidFill>
                  <a:srgbClr val="FFFFFF"/>
                </a:solidFill>
              </a:rPr>
              <a:t>12. Ovador de Contêiner; </a:t>
            </a:r>
          </a:p>
          <a:p>
            <a:r>
              <a:rPr lang="pt-BR" sz="4400">
                <a:solidFill>
                  <a:srgbClr val="FFFFFF"/>
                </a:solidFill>
              </a:rPr>
              <a:t>13. Equipamento de movimentação de chapas fracionadas; 14. Inspeção nos equipamentos e acessórios; </a:t>
            </a:r>
          </a:p>
          <a:p>
            <a:r>
              <a:rPr lang="pt-BR" sz="4400">
                <a:solidFill>
                  <a:srgbClr val="FFFFFF"/>
                </a:solidFill>
              </a:rPr>
              <a:t>15. Registros de inspeção de segurança nos equipamentos e acessórios.</a:t>
            </a:r>
          </a:p>
        </p:txBody>
      </p:sp>
    </p:spTree>
    <p:extLst>
      <p:ext uri="{BB962C8B-B14F-4D97-AF65-F5344CB8AC3E}">
        <p14:creationId xmlns:p14="http://schemas.microsoft.com/office/powerpoint/2010/main" val="242323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084037" y="0"/>
            <a:ext cx="13866893"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000"/>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894318" y="729687"/>
            <a:ext cx="2301735" cy="133434"/>
          </a:xfrm>
          <a:prstGeom prst="rect">
            <a:avLst/>
          </a:prstGeom>
        </p:spPr>
      </p:pic>
      <p:sp>
        <p:nvSpPr>
          <p:cNvPr id="5" name="TextBox 5">
            <a:extLst>
              <a:ext uri="{FF2B5EF4-FFF2-40B4-BE49-F238E27FC236}">
                <a16:creationId xmlns:a16="http://schemas.microsoft.com/office/drawing/2014/main" id="{2EF7D29A-AA37-04C6-B830-9F94E5D17B22}"/>
              </a:ext>
            </a:extLst>
          </p:cNvPr>
          <p:cNvSpPr txBox="1"/>
          <p:nvPr/>
        </p:nvSpPr>
        <p:spPr>
          <a:xfrm>
            <a:off x="3911499" y="398923"/>
            <a:ext cx="5334000" cy="820738"/>
          </a:xfrm>
          <a:prstGeom prst="rect">
            <a:avLst/>
          </a:prstGeom>
        </p:spPr>
        <p:txBody>
          <a:bodyPr wrap="square" lIns="0" tIns="0" rIns="0" bIns="0" rtlCol="0" anchor="t">
            <a:spAutoFit/>
          </a:bodyPr>
          <a:lstStyle/>
          <a:p>
            <a:pPr>
              <a:lnSpc>
                <a:spcPts val="6370"/>
              </a:lnSpc>
            </a:pPr>
            <a:r>
              <a:rPr lang="en-US" sz="5400" b="1" spc="708">
                <a:latin typeface="HK Grotesk Bold"/>
              </a:rPr>
              <a:t>NR - 11</a:t>
            </a:r>
          </a:p>
        </p:txBody>
      </p:sp>
      <p:sp>
        <p:nvSpPr>
          <p:cNvPr id="8" name="CaixaDeTexto 7">
            <a:extLst>
              <a:ext uri="{FF2B5EF4-FFF2-40B4-BE49-F238E27FC236}">
                <a16:creationId xmlns:a16="http://schemas.microsoft.com/office/drawing/2014/main" id="{B0C2F618-5F85-DE88-9E19-C0F7B862FCC0}"/>
              </a:ext>
            </a:extLst>
          </p:cNvPr>
          <p:cNvSpPr txBox="1"/>
          <p:nvPr/>
        </p:nvSpPr>
        <p:spPr>
          <a:xfrm>
            <a:off x="10942323" y="739488"/>
            <a:ext cx="12155170" cy="2123658"/>
          </a:xfrm>
          <a:prstGeom prst="rect">
            <a:avLst/>
          </a:prstGeom>
          <a:noFill/>
        </p:spPr>
        <p:txBody>
          <a:bodyPr wrap="square" lIns="91440" tIns="45720" rIns="91440" bIns="45720" rtlCol="0" anchor="t">
            <a:spAutoFit/>
          </a:bodyPr>
          <a:lstStyle/>
          <a:p>
            <a:pPr algn="ctr"/>
            <a:r>
              <a:rPr lang="pt-BR" sz="4400">
                <a:solidFill>
                  <a:schemeClr val="bg1"/>
                </a:solidFill>
              </a:rPr>
              <a:t>Deverá ser depositado, certificado de conclusão do treinamento contendo os</a:t>
            </a:r>
            <a:endParaRPr lang="pt-BR">
              <a:solidFill>
                <a:schemeClr val="bg1"/>
              </a:solidFill>
            </a:endParaRPr>
          </a:p>
          <a:p>
            <a:pPr algn="ctr"/>
            <a:r>
              <a:rPr lang="pt-BR" sz="4400">
                <a:solidFill>
                  <a:schemeClr val="bg1"/>
                </a:solidFill>
              </a:rPr>
              <a:t> </a:t>
            </a:r>
            <a:r>
              <a:rPr lang="pt-BR" sz="2800" b="1">
                <a:solidFill>
                  <a:srgbClr val="FF0000"/>
                </a:solidFill>
                <a:highlight>
                  <a:srgbClr val="FFFF00"/>
                </a:highlight>
                <a:latin typeface="Montserrat"/>
              </a:rPr>
              <a:t>Critérios para aceitação do documento:</a:t>
            </a:r>
            <a:endParaRPr lang="pt-BR"/>
          </a:p>
        </p:txBody>
      </p:sp>
      <p:sp>
        <p:nvSpPr>
          <p:cNvPr id="3" name="CaixaDeTexto 2">
            <a:extLst>
              <a:ext uri="{FF2B5EF4-FFF2-40B4-BE49-F238E27FC236}">
                <a16:creationId xmlns:a16="http://schemas.microsoft.com/office/drawing/2014/main" id="{46A50836-3B88-C182-6A0D-F44C253FA6E6}"/>
              </a:ext>
            </a:extLst>
          </p:cNvPr>
          <p:cNvSpPr txBox="1"/>
          <p:nvPr/>
        </p:nvSpPr>
        <p:spPr>
          <a:xfrm>
            <a:off x="-241916" y="1331244"/>
            <a:ext cx="10084037" cy="959558"/>
          </a:xfrm>
          <a:prstGeom prst="rect">
            <a:avLst/>
          </a:prstGeom>
          <a:noFill/>
        </p:spPr>
        <p:txBody>
          <a:bodyPr wrap="square">
            <a:spAutoFit/>
          </a:bodyPr>
          <a:lstStyle/>
          <a:p>
            <a:pPr algn="ctr">
              <a:lnSpc>
                <a:spcPts val="3499"/>
              </a:lnSpc>
              <a:spcBef>
                <a:spcPct val="0"/>
              </a:spcBef>
            </a:pPr>
            <a:r>
              <a:rPr lang="en-US" sz="2800" b="1">
                <a:solidFill>
                  <a:schemeClr val="bg1"/>
                </a:solidFill>
                <a:latin typeface="HK Grotesk"/>
              </a:rPr>
              <a:t>T</a:t>
            </a:r>
            <a:r>
              <a:rPr lang="en-US" sz="2800" b="1">
                <a:solidFill>
                  <a:srgbClr val="111111"/>
                </a:solidFill>
                <a:latin typeface="HK Grotesk"/>
              </a:rPr>
              <a:t>TRANSPORTE  MOVIMENTAARMAZENAMENTO</a:t>
            </a:r>
          </a:p>
          <a:p>
            <a:pPr algn="ctr">
              <a:lnSpc>
                <a:spcPts val="3499"/>
              </a:lnSpc>
              <a:spcBef>
                <a:spcPct val="0"/>
              </a:spcBef>
            </a:pPr>
            <a:r>
              <a:rPr lang="en-US" sz="2800" b="1">
                <a:solidFill>
                  <a:srgbClr val="111111"/>
                </a:solidFill>
                <a:latin typeface="HK Grotesk"/>
              </a:rPr>
              <a:t>      E  DE MATERIAIS.</a:t>
            </a:r>
          </a:p>
        </p:txBody>
      </p:sp>
      <p:sp>
        <p:nvSpPr>
          <p:cNvPr id="9" name="CaixaDeTexto 8">
            <a:extLst>
              <a:ext uri="{FF2B5EF4-FFF2-40B4-BE49-F238E27FC236}">
                <a16:creationId xmlns:a16="http://schemas.microsoft.com/office/drawing/2014/main" id="{37E8ADFE-C2B6-DD8D-8E30-00FB3D29BF16}"/>
              </a:ext>
            </a:extLst>
          </p:cNvPr>
          <p:cNvSpPr txBox="1"/>
          <p:nvPr/>
        </p:nvSpPr>
        <p:spPr>
          <a:xfrm>
            <a:off x="455702" y="2402385"/>
            <a:ext cx="9209066" cy="2677656"/>
          </a:xfrm>
          <a:prstGeom prst="rect">
            <a:avLst/>
          </a:prstGeom>
          <a:noFill/>
        </p:spPr>
        <p:txBody>
          <a:bodyPr wrap="square" lIns="91440" tIns="45720" rIns="91440" bIns="45720" rtlCol="0" anchor="t">
            <a:spAutoFit/>
          </a:bodyPr>
          <a:lstStyle/>
          <a:p>
            <a:r>
              <a:rPr lang="pt-BR" sz="2800" b="1">
                <a:solidFill>
                  <a:srgbClr val="FF0000"/>
                </a:solidFill>
              </a:rPr>
              <a:t>Módulo III - SEGURANÇA NA OPERAÇÃO DE PONTE ROLANTE</a:t>
            </a:r>
            <a:r>
              <a:rPr lang="pt-BR" sz="2800" b="1">
                <a:solidFill>
                  <a:srgbClr val="002060"/>
                </a:solidFill>
              </a:rPr>
              <a:t> Carga horária: 16 horas Objetivo: </a:t>
            </a:r>
          </a:p>
          <a:p>
            <a:r>
              <a:rPr lang="pt-BR" sz="2800" b="1">
                <a:solidFill>
                  <a:srgbClr val="002060"/>
                </a:solidFill>
              </a:rPr>
              <a:t>Nas aulas teóricas e práticas, os participantes devem adquirir conhecimentos e desenvolver competências no controle da movimentação de carga de chapas de rochas ornamentais, objetivando que tal atividade se desenvolva com segurança</a:t>
            </a:r>
            <a:r>
              <a:rPr lang="pt-BR" sz="2800">
                <a:solidFill>
                  <a:srgbClr val="1818FF"/>
                </a:solidFill>
              </a:rPr>
              <a:t>. </a:t>
            </a:r>
            <a:endParaRPr lang="pt-BR" sz="2800">
              <a:solidFill>
                <a:srgbClr val="1818FF"/>
              </a:solidFill>
              <a:ea typeface="Calibri"/>
              <a:cs typeface="Calibri"/>
            </a:endParaRPr>
          </a:p>
        </p:txBody>
      </p:sp>
      <p:sp>
        <p:nvSpPr>
          <p:cNvPr id="10" name="CaixaDeTexto 9">
            <a:extLst>
              <a:ext uri="{FF2B5EF4-FFF2-40B4-BE49-F238E27FC236}">
                <a16:creationId xmlns:a16="http://schemas.microsoft.com/office/drawing/2014/main" id="{72C40D9F-202F-DEC0-3D30-EB01AEB6D7CD}"/>
              </a:ext>
            </a:extLst>
          </p:cNvPr>
          <p:cNvSpPr txBox="1"/>
          <p:nvPr/>
        </p:nvSpPr>
        <p:spPr>
          <a:xfrm>
            <a:off x="426720" y="5410584"/>
            <a:ext cx="9657317" cy="7417415"/>
          </a:xfrm>
          <a:prstGeom prst="rect">
            <a:avLst/>
          </a:prstGeom>
          <a:noFill/>
        </p:spPr>
        <p:txBody>
          <a:bodyPr wrap="square" rtlCol="0">
            <a:spAutoFit/>
          </a:bodyPr>
          <a:lstStyle/>
          <a:p>
            <a:r>
              <a:rPr lang="pt-BR" sz="2800" b="1"/>
              <a:t>Aulas teóricas: 8 horas Conteúdo Programático mínimo: </a:t>
            </a:r>
          </a:p>
          <a:p>
            <a:pPr marL="457200" indent="-457200">
              <a:buAutoNum type="arabicPeriod"/>
            </a:pPr>
            <a:r>
              <a:rPr lang="pt-BR" sz="2800" b="1"/>
              <a:t>Princípios de segurança na utilização dos equipamentos</a:t>
            </a:r>
          </a:p>
          <a:p>
            <a:pPr marL="457200" indent="-457200">
              <a:buAutoNum type="arabicPeriod"/>
            </a:pPr>
            <a:r>
              <a:rPr lang="pt-BR" sz="2800" b="1"/>
              <a:t>. Descrição dos riscos relacionados aos equipamentos; </a:t>
            </a:r>
          </a:p>
          <a:p>
            <a:pPr marL="457200" indent="-457200">
              <a:buAutoNum type="arabicPeriod"/>
            </a:pPr>
            <a:r>
              <a:rPr lang="pt-BR" sz="2800" b="1"/>
              <a:t>. Centro de gravidade de cargas; </a:t>
            </a:r>
          </a:p>
          <a:p>
            <a:pPr marL="457200" indent="-457200">
              <a:buAutoNum type="arabicPeriod"/>
            </a:pPr>
            <a:r>
              <a:rPr lang="pt-BR" sz="2800" b="1"/>
              <a:t> Amarração de cargas; </a:t>
            </a:r>
          </a:p>
          <a:p>
            <a:pPr marL="457200" indent="-457200">
              <a:buAutoNum type="arabicPeriod"/>
            </a:pPr>
            <a:r>
              <a:rPr lang="pt-BR" sz="2800" b="1"/>
              <a:t> Escolha dos tipos de cabos de aço (estropos); </a:t>
            </a:r>
          </a:p>
          <a:p>
            <a:pPr marL="457200" indent="-457200">
              <a:buAutoNum type="arabicPeriod"/>
            </a:pPr>
            <a:r>
              <a:rPr lang="pt-BR" sz="2800" b="1"/>
              <a:t> Capacidade de carga dos cabos de aço, cintas e correntes; </a:t>
            </a:r>
          </a:p>
          <a:p>
            <a:pPr marL="457200" indent="-457200">
              <a:buAutoNum type="arabicPeriod"/>
            </a:pPr>
            <a:r>
              <a:rPr lang="pt-BR" sz="2800" b="1"/>
              <a:t> Critérios de descarte para cabos de aço, cintas e correntes;</a:t>
            </a:r>
          </a:p>
          <a:p>
            <a:pPr marL="457200" indent="-457200">
              <a:buAutoNum type="arabicPeriod"/>
            </a:pPr>
            <a:r>
              <a:rPr lang="pt-BR" sz="2800" b="1"/>
              <a:t> Acessórios para garantir boa amarração; </a:t>
            </a:r>
          </a:p>
          <a:p>
            <a:pPr marL="457200" indent="-457200">
              <a:buAutoNum type="arabicPeriod"/>
            </a:pPr>
            <a:r>
              <a:rPr lang="pt-BR" sz="2800" b="1"/>
              <a:t> Uso de quebra-canto; </a:t>
            </a:r>
          </a:p>
          <a:p>
            <a:pPr marL="457200" indent="-457200">
              <a:buAutoNum type="arabicPeriod"/>
            </a:pPr>
            <a:r>
              <a:rPr lang="pt-BR" sz="2800" b="1"/>
              <a:t>Manilhas, cintas, peras, ganchos - bitolas e capacidades;</a:t>
            </a:r>
          </a:p>
          <a:p>
            <a:pPr marL="457200" indent="-457200">
              <a:buAutoNum type="arabicPeriod"/>
            </a:pPr>
            <a:r>
              <a:rPr lang="pt-BR" sz="2800" b="1"/>
              <a:t>Inspeção nos equipamentos, acessórios e registros de inspeção e segurança;</a:t>
            </a:r>
          </a:p>
          <a:p>
            <a:pPr marL="457200" indent="-457200">
              <a:buAutoNum type="arabicPeriod"/>
            </a:pPr>
            <a:r>
              <a:rPr lang="pt-BR" sz="2800" b="1"/>
              <a:t>Sinalização para içamento e movimentação</a:t>
            </a:r>
          </a:p>
          <a:p>
            <a:r>
              <a:rPr lang="pt-BR" sz="2800" b="1"/>
              <a:t>13. Ovador de Contêiner; 14. Equipamento de movimentação de chapas fracionadas; 15. Dispositivos de segurança de acordo com a NR-12 e normas técnicas aplicáveis.</a:t>
            </a:r>
          </a:p>
        </p:txBody>
      </p:sp>
      <p:sp>
        <p:nvSpPr>
          <p:cNvPr id="11" name="CaixaDeTexto 10">
            <a:extLst>
              <a:ext uri="{FF2B5EF4-FFF2-40B4-BE49-F238E27FC236}">
                <a16:creationId xmlns:a16="http://schemas.microsoft.com/office/drawing/2014/main" id="{36E70A56-2699-1D63-8640-F2B4DE77BED2}"/>
              </a:ext>
            </a:extLst>
          </p:cNvPr>
          <p:cNvSpPr txBox="1"/>
          <p:nvPr/>
        </p:nvSpPr>
        <p:spPr>
          <a:xfrm>
            <a:off x="11621973" y="2770099"/>
            <a:ext cx="10363200" cy="8956298"/>
          </a:xfrm>
          <a:prstGeom prst="rect">
            <a:avLst/>
          </a:prstGeom>
          <a:noFill/>
        </p:spPr>
        <p:txBody>
          <a:bodyPr wrap="square" rtlCol="0">
            <a:spAutoFit/>
          </a:bodyPr>
          <a:lstStyle/>
          <a:p>
            <a:r>
              <a:rPr lang="pt-BR" sz="3600" b="1" u="sng">
                <a:solidFill>
                  <a:srgbClr val="FFFFFF"/>
                </a:solidFill>
              </a:rPr>
              <a:t>Aulas práticas: 8 horas / </a:t>
            </a:r>
          </a:p>
          <a:p>
            <a:endParaRPr lang="pt-BR" sz="3600">
              <a:solidFill>
                <a:srgbClr val="FFFFFF"/>
              </a:solidFill>
            </a:endParaRPr>
          </a:p>
          <a:p>
            <a:r>
              <a:rPr lang="pt-BR" sz="3600">
                <a:solidFill>
                  <a:srgbClr val="FFFFFF"/>
                </a:solidFill>
              </a:rPr>
              <a:t>Conteúdo Programático mínimo: </a:t>
            </a:r>
          </a:p>
          <a:p>
            <a:endParaRPr lang="pt-BR" sz="3600">
              <a:solidFill>
                <a:srgbClr val="FFFFFF"/>
              </a:solidFill>
            </a:endParaRPr>
          </a:p>
          <a:p>
            <a:pPr marL="742950" indent="-742950">
              <a:buAutoNum type="arabicPeriod"/>
            </a:pPr>
            <a:r>
              <a:rPr lang="pt-BR" sz="3600">
                <a:solidFill>
                  <a:srgbClr val="FFFFFF"/>
                </a:solidFill>
              </a:rPr>
              <a:t>Carga e descarga de chapas e blocos em veículos; </a:t>
            </a:r>
          </a:p>
          <a:p>
            <a:pPr marL="742950" indent="-742950">
              <a:buAutoNum type="arabicPeriod"/>
            </a:pPr>
            <a:r>
              <a:rPr lang="pt-BR" sz="3600">
                <a:solidFill>
                  <a:srgbClr val="FFFFFF"/>
                </a:solidFill>
              </a:rPr>
              <a:t> Carga e descarga do carro porta-bloco; </a:t>
            </a:r>
          </a:p>
          <a:p>
            <a:pPr marL="742950" indent="-742950">
              <a:buAutoNum type="arabicPeriod"/>
            </a:pPr>
            <a:r>
              <a:rPr lang="pt-BR" sz="3600">
                <a:solidFill>
                  <a:srgbClr val="FFFFFF"/>
                </a:solidFill>
              </a:rPr>
              <a:t> Carro transportador;  </a:t>
            </a:r>
          </a:p>
          <a:p>
            <a:pPr marL="742950" indent="-742950">
              <a:buAutoNum type="arabicPeriod"/>
            </a:pPr>
            <a:r>
              <a:rPr lang="pt-BR" sz="3600">
                <a:solidFill>
                  <a:srgbClr val="FFFFFF"/>
                </a:solidFill>
              </a:rPr>
              <a:t>Ventosa; 5. </a:t>
            </a:r>
          </a:p>
          <a:p>
            <a:pPr marL="742950" indent="-742950">
              <a:buAutoNum type="arabicPeriod"/>
            </a:pPr>
            <a:r>
              <a:rPr lang="pt-BR" sz="3600">
                <a:solidFill>
                  <a:srgbClr val="FFFFFF"/>
                </a:solidFill>
              </a:rPr>
              <a:t>Viga de suspensão; 6. </a:t>
            </a:r>
          </a:p>
          <a:p>
            <a:pPr marL="742950" indent="-742950">
              <a:buAutoNum type="arabicPeriod"/>
            </a:pPr>
            <a:r>
              <a:rPr lang="pt-BR" sz="3600">
                <a:solidFill>
                  <a:srgbClr val="FFFFFF"/>
                </a:solidFill>
              </a:rPr>
              <a:t>Garra (Pinça); 7. </a:t>
            </a:r>
          </a:p>
          <a:p>
            <a:pPr marL="742950" indent="-742950">
              <a:buAutoNum type="arabicPeriod"/>
            </a:pPr>
            <a:r>
              <a:rPr lang="pt-BR" sz="3600">
                <a:solidFill>
                  <a:srgbClr val="FFFFFF"/>
                </a:solidFill>
              </a:rPr>
              <a:t>Colocação e retirada de chapa em bancada; 8.</a:t>
            </a:r>
          </a:p>
          <a:p>
            <a:pPr marL="742950" indent="-742950">
              <a:buAutoNum type="arabicPeriod"/>
            </a:pPr>
            <a:r>
              <a:rPr lang="pt-BR" sz="3600">
                <a:solidFill>
                  <a:srgbClr val="FFFFFF"/>
                </a:solidFill>
              </a:rPr>
              <a:t> Movimentação de bloco de rocha ornamental com uso de pórtico rolante. </a:t>
            </a:r>
          </a:p>
          <a:p>
            <a:pPr marL="742950" indent="-742950">
              <a:buAutoNum type="arabicPeriod"/>
            </a:pPr>
            <a:r>
              <a:rPr lang="pt-BR" sz="3600">
                <a:solidFill>
                  <a:srgbClr val="FFFFFF"/>
                </a:solidFill>
              </a:rPr>
              <a:t>Ovador de Contêiner; </a:t>
            </a:r>
          </a:p>
          <a:p>
            <a:pPr marL="742950" indent="-742950">
              <a:buAutoNum type="arabicPeriod"/>
            </a:pPr>
            <a:r>
              <a:rPr lang="pt-BR" sz="3600">
                <a:solidFill>
                  <a:srgbClr val="FFFFFF"/>
                </a:solidFill>
              </a:rPr>
              <a:t>Equipamento de movimentação de chapas fracionadas.</a:t>
            </a:r>
          </a:p>
        </p:txBody>
      </p:sp>
    </p:spTree>
    <p:extLst>
      <p:ext uri="{BB962C8B-B14F-4D97-AF65-F5344CB8AC3E}">
        <p14:creationId xmlns:p14="http://schemas.microsoft.com/office/powerpoint/2010/main" val="328403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398063"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82763" y="1322515"/>
            <a:ext cx="8986977" cy="1938992"/>
          </a:xfrm>
          <a:prstGeom prst="rect">
            <a:avLst/>
          </a:prstGeom>
          <a:noFill/>
        </p:spPr>
        <p:txBody>
          <a:bodyPr wrap="square" rtlCol="0">
            <a:spAutoFit/>
          </a:bodyPr>
          <a:lstStyle/>
          <a:p>
            <a:r>
              <a:rPr lang="pt-BR" sz="4000" b="1">
                <a:solidFill>
                  <a:srgbClr val="000000"/>
                </a:solidFill>
                <a:latin typeface="Montserrat" pitchFamily="2" charset="0"/>
              </a:rPr>
              <a:t>CERTIFICADO DE TREINAMENTO PARA OPERAÇÃO DE EQUIPAMENTOS MÓVEIS</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110217" y="3360270"/>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110219" y="3963055"/>
            <a:ext cx="8419770" cy="8094524"/>
          </a:xfrm>
          <a:prstGeom prst="rect">
            <a:avLst/>
          </a:prstGeom>
          <a:noFill/>
        </p:spPr>
        <p:txBody>
          <a:bodyPr wrap="square" rtlCol="0">
            <a:spAutoFit/>
          </a:bodyPr>
          <a:lstStyle/>
          <a:p>
            <a:r>
              <a:rPr lang="pt-BR" sz="3600" b="1">
                <a:solidFill>
                  <a:srgbClr val="000000"/>
                </a:solidFill>
                <a:latin typeface="Montserrat" pitchFamily="2" charset="0"/>
              </a:rPr>
              <a:t>O que é este documento?</a:t>
            </a:r>
          </a:p>
          <a:p>
            <a:endParaRPr lang="pt-BR" sz="3600" b="1">
              <a:solidFill>
                <a:srgbClr val="000000"/>
              </a:solidFill>
              <a:latin typeface="Montserrat" pitchFamily="2" charset="0"/>
            </a:endParaRPr>
          </a:p>
          <a:p>
            <a:pPr marL="457200" indent="-457200">
              <a:buFont typeface="Arial" panose="020B0604020202020204" pitchFamily="34" charset="0"/>
              <a:buChar char="•"/>
            </a:pPr>
            <a:r>
              <a:rPr lang="pt-BR" sz="3200">
                <a:solidFill>
                  <a:srgbClr val="000000"/>
                </a:solidFill>
                <a:latin typeface="Montserrat" pitchFamily="2" charset="0"/>
              </a:rPr>
              <a:t>Nos equipamentos de transporte, com força motriz própria, o operador deverá receber treinamento específico, dado pela empresa, que o habilitará nessa função. Treinamento de capacitação de operadores de equipamentos móveis, conforme as normas regulamentadoras</a:t>
            </a:r>
          </a:p>
          <a:p>
            <a:r>
              <a:rPr lang="pt-BR" sz="3200">
                <a:solidFill>
                  <a:srgbClr val="000000"/>
                </a:solidFill>
                <a:latin typeface="Montserrat" pitchFamily="2" charset="0"/>
              </a:rPr>
              <a:t> </a:t>
            </a:r>
          </a:p>
          <a:p>
            <a:pPr marL="457200" indent="-457200">
              <a:buFont typeface="Arial" panose="020B0604020202020204" pitchFamily="34" charset="0"/>
              <a:buChar char="•"/>
            </a:pPr>
            <a:r>
              <a:rPr lang="pt-BR" sz="3200">
                <a:solidFill>
                  <a:srgbClr val="000000"/>
                </a:solidFill>
                <a:latin typeface="Montserrat" pitchFamily="2" charset="0"/>
              </a:rPr>
              <a:t>11 -, MOVIMENTAÇÃO, ARMAZENATRANSPORTEGEM E MANUSEIO DE MATERIAIS e 12 - SEGURANÇA NO TRABALHO EM MÁQUINAS E EQUIPAMENTOS.</a:t>
            </a: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321725" y="1416212"/>
            <a:ext cx="12998506" cy="4770537"/>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800">
              <a:solidFill>
                <a:schemeClr val="bg1"/>
              </a:solidFill>
              <a:latin typeface="Montserrat" pitchFamily="2" charset="0"/>
            </a:endParaRPr>
          </a:p>
          <a:p>
            <a:pPr marL="571500" indent="-571500">
              <a:buFont typeface="Arial" panose="020B0604020202020204" pitchFamily="34" charset="0"/>
              <a:buChar char="•"/>
            </a:pPr>
            <a:r>
              <a:rPr lang="pt-BR" sz="2800">
                <a:solidFill>
                  <a:schemeClr val="bg1"/>
                </a:solidFill>
                <a:latin typeface="Montserrat"/>
              </a:rPr>
              <a:t>Deve ser depositado certificado do treinamento NR11 especifico para cada máquina/equipamento;</a:t>
            </a:r>
          </a:p>
          <a:p>
            <a:pPr marL="571500" indent="-571500">
              <a:buFont typeface="Arial" panose="020B0604020202020204" pitchFamily="34" charset="0"/>
              <a:buChar char="•"/>
            </a:pPr>
            <a:r>
              <a:rPr lang="pt-BR" sz="2800">
                <a:solidFill>
                  <a:schemeClr val="bg1"/>
                </a:solidFill>
                <a:latin typeface="Montserrat"/>
              </a:rPr>
              <a:t>Deve conter a indicação da data e do local de realização do treinamento</a:t>
            </a:r>
          </a:p>
          <a:p>
            <a:pPr marL="571500" indent="-571500">
              <a:buFont typeface="Arial" panose="020B0604020202020204" pitchFamily="34" charset="0"/>
              <a:buChar char="•"/>
            </a:pPr>
            <a:r>
              <a:rPr lang="pt-BR" sz="2800">
                <a:solidFill>
                  <a:schemeClr val="bg1"/>
                </a:solidFill>
                <a:latin typeface="Montserrat"/>
              </a:rPr>
              <a:t>Deve conter o nome completo e a qualificação do(s) instrutor(es).</a:t>
            </a:r>
          </a:p>
          <a:p>
            <a:pPr marL="571500" indent="-571500">
              <a:buFont typeface="Arial" panose="020B0604020202020204" pitchFamily="34" charset="0"/>
              <a:buChar char="•"/>
            </a:pPr>
            <a:r>
              <a:rPr lang="pt-BR" sz="2800">
                <a:solidFill>
                  <a:schemeClr val="bg1"/>
                </a:solidFill>
                <a:latin typeface="Montserrat"/>
              </a:rPr>
              <a:t>A capacitação para operação segura de máquinas deve abranger as etapas teórica e prática, a fim de proporcionar a competência adequada do operador para trabalho seguro.</a:t>
            </a:r>
          </a:p>
        </p:txBody>
      </p:sp>
      <p:graphicFrame>
        <p:nvGraphicFramePr>
          <p:cNvPr id="11" name="Tabela 10">
            <a:extLst>
              <a:ext uri="{FF2B5EF4-FFF2-40B4-BE49-F238E27FC236}">
                <a16:creationId xmlns:a16="http://schemas.microsoft.com/office/drawing/2014/main" id="{BD3AD5DB-715E-B1DF-8EF1-48C68EB1C09A}"/>
              </a:ext>
            </a:extLst>
          </p:cNvPr>
          <p:cNvGraphicFramePr>
            <a:graphicFrameLocks noGrp="1"/>
          </p:cNvGraphicFramePr>
          <p:nvPr>
            <p:extLst>
              <p:ext uri="{D42A27DB-BD31-4B8C-83A1-F6EECF244321}">
                <p14:modId xmlns:p14="http://schemas.microsoft.com/office/powerpoint/2010/main" val="3453457229"/>
              </p:ext>
            </p:extLst>
          </p:nvPr>
        </p:nvGraphicFramePr>
        <p:xfrm>
          <a:off x="11529663" y="7714194"/>
          <a:ext cx="6369928" cy="4828319"/>
        </p:xfrm>
        <a:graphic>
          <a:graphicData uri="http://schemas.openxmlformats.org/drawingml/2006/table">
            <a:tbl>
              <a:tblPr/>
              <a:tblGrid>
                <a:gridCol w="6369928">
                  <a:extLst>
                    <a:ext uri="{9D8B030D-6E8A-4147-A177-3AD203B41FA5}">
                      <a16:colId xmlns:a16="http://schemas.microsoft.com/office/drawing/2014/main" val="1010193710"/>
                    </a:ext>
                  </a:extLst>
                </a:gridCol>
              </a:tblGrid>
              <a:tr h="338544">
                <a:tc>
                  <a:txBody>
                    <a:bodyPr/>
                    <a:lstStyle/>
                    <a:p>
                      <a:r>
                        <a:rPr lang="pt-BR" sz="2000">
                          <a:solidFill>
                            <a:schemeClr val="bg1"/>
                          </a:solidFill>
                          <a:latin typeface="Montserrat" pitchFamily="2" charset="0"/>
                        </a:rPr>
                        <a:t>NR-11: Operação de Escavadeira</a:t>
                      </a:r>
                    </a:p>
                  </a:txBody>
                  <a:tcPr marL="53158" marR="53158" marT="26579" marB="26579" anchor="ctr">
                    <a:lnL>
                      <a:noFill/>
                    </a:lnL>
                    <a:lnR>
                      <a:noFill/>
                    </a:lnR>
                    <a:lnT>
                      <a:noFill/>
                    </a:lnT>
                    <a:lnB>
                      <a:noFill/>
                    </a:lnB>
                  </a:tcPr>
                </a:tc>
                <a:extLst>
                  <a:ext uri="{0D108BD9-81ED-4DB2-BD59-A6C34878D82A}">
                    <a16:rowId xmlns:a16="http://schemas.microsoft.com/office/drawing/2014/main" val="1987305436"/>
                  </a:ext>
                </a:extLst>
              </a:tr>
              <a:tr h="387497">
                <a:tc>
                  <a:txBody>
                    <a:bodyPr/>
                    <a:lstStyle/>
                    <a:p>
                      <a:r>
                        <a:rPr lang="pt-BR" sz="2000">
                          <a:solidFill>
                            <a:schemeClr val="bg1"/>
                          </a:solidFill>
                          <a:latin typeface="Montserrat" pitchFamily="2" charset="0"/>
                        </a:rPr>
                        <a:t>NR-11: Operação de Mini Carregadeira</a:t>
                      </a:r>
                    </a:p>
                  </a:txBody>
                  <a:tcPr marL="53158" marR="53158" marT="26579" marB="26579" anchor="ctr">
                    <a:lnL>
                      <a:noFill/>
                    </a:lnL>
                    <a:lnR>
                      <a:noFill/>
                    </a:lnR>
                    <a:lnT>
                      <a:noFill/>
                    </a:lnT>
                    <a:lnB>
                      <a:noFill/>
                    </a:lnB>
                  </a:tcPr>
                </a:tc>
                <a:extLst>
                  <a:ext uri="{0D108BD9-81ED-4DB2-BD59-A6C34878D82A}">
                    <a16:rowId xmlns:a16="http://schemas.microsoft.com/office/drawing/2014/main" val="984375071"/>
                  </a:ext>
                </a:extLst>
              </a:tr>
              <a:tr h="338544">
                <a:tc>
                  <a:txBody>
                    <a:bodyPr/>
                    <a:lstStyle/>
                    <a:p>
                      <a:r>
                        <a:rPr lang="pt-BR" sz="2000">
                          <a:solidFill>
                            <a:schemeClr val="bg1"/>
                          </a:solidFill>
                          <a:latin typeface="Montserrat" pitchFamily="2" charset="0"/>
                        </a:rPr>
                        <a:t>NR-11: Treinamento perfuratriz</a:t>
                      </a:r>
                    </a:p>
                  </a:txBody>
                  <a:tcPr marL="53158" marR="53158" marT="26579" marB="26579" anchor="ctr">
                    <a:lnL>
                      <a:noFill/>
                    </a:lnL>
                    <a:lnR>
                      <a:noFill/>
                    </a:lnR>
                    <a:lnT>
                      <a:noFill/>
                    </a:lnT>
                    <a:lnB>
                      <a:noFill/>
                    </a:lnB>
                  </a:tcPr>
                </a:tc>
                <a:extLst>
                  <a:ext uri="{0D108BD9-81ED-4DB2-BD59-A6C34878D82A}">
                    <a16:rowId xmlns:a16="http://schemas.microsoft.com/office/drawing/2014/main" val="2807625692"/>
                  </a:ext>
                </a:extLst>
              </a:tr>
              <a:tr h="338544">
                <a:tc>
                  <a:txBody>
                    <a:bodyPr/>
                    <a:lstStyle/>
                    <a:p>
                      <a:r>
                        <a:rPr lang="pt-BR" sz="2000">
                          <a:solidFill>
                            <a:schemeClr val="bg1"/>
                          </a:solidFill>
                          <a:latin typeface="Montserrat" pitchFamily="2" charset="0"/>
                        </a:rPr>
                        <a:t>NR-11: Treinamento para operação de Caminhão</a:t>
                      </a:r>
                    </a:p>
                  </a:txBody>
                  <a:tcPr marL="53158" marR="53158" marT="26579" marB="26579" anchor="ctr">
                    <a:lnL>
                      <a:noFill/>
                    </a:lnL>
                    <a:lnR>
                      <a:noFill/>
                    </a:lnR>
                    <a:lnT>
                      <a:noFill/>
                    </a:lnT>
                    <a:lnB>
                      <a:noFill/>
                    </a:lnB>
                  </a:tcPr>
                </a:tc>
                <a:extLst>
                  <a:ext uri="{0D108BD9-81ED-4DB2-BD59-A6C34878D82A}">
                    <a16:rowId xmlns:a16="http://schemas.microsoft.com/office/drawing/2014/main" val="34452912"/>
                  </a:ext>
                </a:extLst>
              </a:tr>
              <a:tr h="338544">
                <a:tc>
                  <a:txBody>
                    <a:bodyPr/>
                    <a:lstStyle/>
                    <a:p>
                      <a:r>
                        <a:rPr lang="pt-BR" sz="2000">
                          <a:solidFill>
                            <a:schemeClr val="bg1"/>
                          </a:solidFill>
                          <a:latin typeface="Montserrat" pitchFamily="2" charset="0"/>
                        </a:rPr>
                        <a:t>NR-11: Treinamento para operação de Caminhão Bruck</a:t>
                      </a:r>
                    </a:p>
                  </a:txBody>
                  <a:tcPr marL="53158" marR="53158" marT="26579" marB="26579" anchor="ctr">
                    <a:lnL>
                      <a:noFill/>
                    </a:lnL>
                    <a:lnR>
                      <a:noFill/>
                    </a:lnR>
                    <a:lnT>
                      <a:noFill/>
                    </a:lnT>
                    <a:lnB>
                      <a:noFill/>
                    </a:lnB>
                  </a:tcPr>
                </a:tc>
                <a:extLst>
                  <a:ext uri="{0D108BD9-81ED-4DB2-BD59-A6C34878D82A}">
                    <a16:rowId xmlns:a16="http://schemas.microsoft.com/office/drawing/2014/main" val="3634238502"/>
                  </a:ext>
                </a:extLst>
              </a:tr>
              <a:tr h="338544">
                <a:tc>
                  <a:txBody>
                    <a:bodyPr/>
                    <a:lstStyle/>
                    <a:p>
                      <a:r>
                        <a:rPr lang="pt-BR" sz="2000">
                          <a:solidFill>
                            <a:schemeClr val="bg1"/>
                          </a:solidFill>
                          <a:latin typeface="Montserrat" pitchFamily="2" charset="0"/>
                        </a:rPr>
                        <a:t>NR-11: Treinamento para operação de Caminhão Basculante ou RK ou 8x4</a:t>
                      </a:r>
                    </a:p>
                  </a:txBody>
                  <a:tcPr marL="53158" marR="53158" marT="26579" marB="26579" anchor="ctr">
                    <a:lnL>
                      <a:noFill/>
                    </a:lnL>
                    <a:lnR>
                      <a:noFill/>
                    </a:lnR>
                    <a:lnT>
                      <a:noFill/>
                    </a:lnT>
                    <a:lnB>
                      <a:noFill/>
                    </a:lnB>
                  </a:tcPr>
                </a:tc>
                <a:extLst>
                  <a:ext uri="{0D108BD9-81ED-4DB2-BD59-A6C34878D82A}">
                    <a16:rowId xmlns:a16="http://schemas.microsoft.com/office/drawing/2014/main" val="758380176"/>
                  </a:ext>
                </a:extLst>
              </a:tr>
              <a:tr h="338544">
                <a:tc>
                  <a:txBody>
                    <a:bodyPr/>
                    <a:lstStyle/>
                    <a:p>
                      <a:r>
                        <a:rPr lang="pt-BR" sz="2000">
                          <a:solidFill>
                            <a:schemeClr val="bg1"/>
                          </a:solidFill>
                          <a:latin typeface="Montserrat" pitchFamily="2" charset="0"/>
                        </a:rPr>
                        <a:t>NR-11: Treinamento para operação de Caminhão Pipa</a:t>
                      </a:r>
                    </a:p>
                  </a:txBody>
                  <a:tcPr marL="53158" marR="53158" marT="26579" marB="26579" anchor="ctr">
                    <a:lnL>
                      <a:noFill/>
                    </a:lnL>
                    <a:lnR>
                      <a:noFill/>
                    </a:lnR>
                    <a:lnT>
                      <a:noFill/>
                    </a:lnT>
                    <a:lnB>
                      <a:noFill/>
                    </a:lnB>
                  </a:tcPr>
                </a:tc>
                <a:extLst>
                  <a:ext uri="{0D108BD9-81ED-4DB2-BD59-A6C34878D82A}">
                    <a16:rowId xmlns:a16="http://schemas.microsoft.com/office/drawing/2014/main" val="4013660943"/>
                  </a:ext>
                </a:extLst>
              </a:tr>
              <a:tr h="338544">
                <a:tc>
                  <a:txBody>
                    <a:bodyPr/>
                    <a:lstStyle/>
                    <a:p>
                      <a:r>
                        <a:rPr lang="pt-BR" sz="2000">
                          <a:solidFill>
                            <a:schemeClr val="bg1"/>
                          </a:solidFill>
                          <a:latin typeface="Montserrat" pitchFamily="2" charset="0"/>
                        </a:rPr>
                        <a:t>NR-11: Treinamento para operação de </a:t>
                      </a:r>
                      <a:r>
                        <a:rPr lang="pt-BR" sz="2000" err="1">
                          <a:solidFill>
                            <a:schemeClr val="bg1"/>
                          </a:solidFill>
                          <a:latin typeface="Montserrat" pitchFamily="2" charset="0"/>
                        </a:rPr>
                        <a:t>Hidrojato</a:t>
                      </a:r>
                      <a:endParaRPr lang="pt-BR" sz="2000">
                        <a:solidFill>
                          <a:schemeClr val="bg1"/>
                        </a:solidFill>
                        <a:latin typeface="Montserrat" pitchFamily="2" charset="0"/>
                      </a:endParaRPr>
                    </a:p>
                  </a:txBody>
                  <a:tcPr marL="53158" marR="53158" marT="26579" marB="26579" anchor="ctr">
                    <a:lnL>
                      <a:noFill/>
                    </a:lnL>
                    <a:lnR>
                      <a:noFill/>
                    </a:lnR>
                    <a:lnT>
                      <a:noFill/>
                    </a:lnT>
                    <a:lnB>
                      <a:noFill/>
                    </a:lnB>
                  </a:tcPr>
                </a:tc>
                <a:extLst>
                  <a:ext uri="{0D108BD9-81ED-4DB2-BD59-A6C34878D82A}">
                    <a16:rowId xmlns:a16="http://schemas.microsoft.com/office/drawing/2014/main" val="1028220631"/>
                  </a:ext>
                </a:extLst>
              </a:tr>
              <a:tr h="338544">
                <a:tc>
                  <a:txBody>
                    <a:bodyPr/>
                    <a:lstStyle/>
                    <a:p>
                      <a:r>
                        <a:rPr lang="pt-BR" sz="2000">
                          <a:solidFill>
                            <a:schemeClr val="bg1"/>
                          </a:solidFill>
                          <a:latin typeface="Montserrat" pitchFamily="2" charset="0"/>
                        </a:rPr>
                        <a:t>NR-11: Treinamento para operação de Hipervac</a:t>
                      </a:r>
                    </a:p>
                  </a:txBody>
                  <a:tcPr marL="53158" marR="53158" marT="26579" marB="26579" anchor="ctr">
                    <a:lnL>
                      <a:noFill/>
                    </a:lnL>
                    <a:lnR>
                      <a:noFill/>
                    </a:lnR>
                    <a:lnT>
                      <a:noFill/>
                    </a:lnT>
                    <a:lnB>
                      <a:noFill/>
                    </a:lnB>
                  </a:tcPr>
                </a:tc>
                <a:extLst>
                  <a:ext uri="{0D108BD9-81ED-4DB2-BD59-A6C34878D82A}">
                    <a16:rowId xmlns:a16="http://schemas.microsoft.com/office/drawing/2014/main" val="1299310724"/>
                  </a:ext>
                </a:extLst>
              </a:tr>
              <a:tr h="338544">
                <a:tc>
                  <a:txBody>
                    <a:bodyPr/>
                    <a:lstStyle/>
                    <a:p>
                      <a:r>
                        <a:rPr lang="pt-BR" sz="2000">
                          <a:solidFill>
                            <a:schemeClr val="bg1"/>
                          </a:solidFill>
                          <a:latin typeface="Montserrat" pitchFamily="2" charset="0"/>
                        </a:rPr>
                        <a:t>NR-11: Treinamento para operação de paleteira elétrica</a:t>
                      </a:r>
                    </a:p>
                  </a:txBody>
                  <a:tcPr marL="53158" marR="53158" marT="26579" marB="26579" anchor="ctr">
                    <a:lnL>
                      <a:noFill/>
                    </a:lnL>
                    <a:lnR>
                      <a:noFill/>
                    </a:lnR>
                    <a:lnT>
                      <a:noFill/>
                    </a:lnT>
                    <a:lnB>
                      <a:noFill/>
                    </a:lnB>
                  </a:tcPr>
                </a:tc>
                <a:extLst>
                  <a:ext uri="{0D108BD9-81ED-4DB2-BD59-A6C34878D82A}">
                    <a16:rowId xmlns:a16="http://schemas.microsoft.com/office/drawing/2014/main" val="3349041542"/>
                  </a:ext>
                </a:extLst>
              </a:tr>
            </a:tbl>
          </a:graphicData>
        </a:graphic>
      </p:graphicFrame>
      <p:sp>
        <p:nvSpPr>
          <p:cNvPr id="12" name="CaixaDeTexto 11">
            <a:extLst>
              <a:ext uri="{FF2B5EF4-FFF2-40B4-BE49-F238E27FC236}">
                <a16:creationId xmlns:a16="http://schemas.microsoft.com/office/drawing/2014/main" id="{F2AA4194-CC8E-7A5B-F8B1-11E192521370}"/>
              </a:ext>
            </a:extLst>
          </p:cNvPr>
          <p:cNvSpPr txBox="1"/>
          <p:nvPr/>
        </p:nvSpPr>
        <p:spPr>
          <a:xfrm>
            <a:off x="13590156" y="6710196"/>
            <a:ext cx="7619948" cy="523220"/>
          </a:xfrm>
          <a:prstGeom prst="rect">
            <a:avLst/>
          </a:prstGeom>
          <a:noFill/>
        </p:spPr>
        <p:txBody>
          <a:bodyPr wrap="square">
            <a:spAutoFit/>
          </a:bodyPr>
          <a:lstStyle/>
          <a:p>
            <a:r>
              <a:rPr lang="pt-BR" sz="2800" b="1">
                <a:solidFill>
                  <a:schemeClr val="bg1"/>
                </a:solidFill>
                <a:latin typeface="Montserrat" pitchFamily="2" charset="0"/>
              </a:rPr>
              <a:t>( Bienal e /Anual para Empilhadeira )</a:t>
            </a:r>
          </a:p>
        </p:txBody>
      </p:sp>
      <p:graphicFrame>
        <p:nvGraphicFramePr>
          <p:cNvPr id="15" name="Tabela 14">
            <a:extLst>
              <a:ext uri="{FF2B5EF4-FFF2-40B4-BE49-F238E27FC236}">
                <a16:creationId xmlns:a16="http://schemas.microsoft.com/office/drawing/2014/main" id="{3D2CB5BC-AECD-E256-5CA2-1BB3AEEDFAC7}"/>
              </a:ext>
            </a:extLst>
          </p:cNvPr>
          <p:cNvGraphicFramePr>
            <a:graphicFrameLocks noGrp="1"/>
          </p:cNvGraphicFramePr>
          <p:nvPr>
            <p:extLst>
              <p:ext uri="{D42A27DB-BD31-4B8C-83A1-F6EECF244321}">
                <p14:modId xmlns:p14="http://schemas.microsoft.com/office/powerpoint/2010/main" val="1116480029"/>
              </p:ext>
            </p:extLst>
          </p:nvPr>
        </p:nvGraphicFramePr>
        <p:xfrm>
          <a:off x="18207682" y="7714194"/>
          <a:ext cx="5001984" cy="3115306"/>
        </p:xfrm>
        <a:graphic>
          <a:graphicData uri="http://schemas.openxmlformats.org/drawingml/2006/table">
            <a:tbl>
              <a:tblPr/>
              <a:tblGrid>
                <a:gridCol w="5001984">
                  <a:extLst>
                    <a:ext uri="{9D8B030D-6E8A-4147-A177-3AD203B41FA5}">
                      <a16:colId xmlns:a16="http://schemas.microsoft.com/office/drawing/2014/main" val="3893299714"/>
                    </a:ext>
                  </a:extLst>
                </a:gridCol>
              </a:tblGrid>
              <a:tr h="338544">
                <a:tc>
                  <a:txBody>
                    <a:bodyPr/>
                    <a:lstStyle/>
                    <a:p>
                      <a:r>
                        <a:rPr lang="pt-BR" sz="2000">
                          <a:solidFill>
                            <a:schemeClr val="bg1"/>
                          </a:solidFill>
                          <a:latin typeface="Montserrat" pitchFamily="2" charset="0"/>
                        </a:rPr>
                        <a:t>NR-11: Treinamento para operação de </a:t>
                      </a:r>
                      <a:r>
                        <a:rPr lang="pt-BR" sz="2000" err="1">
                          <a:solidFill>
                            <a:schemeClr val="bg1"/>
                          </a:solidFill>
                          <a:latin typeface="Montserrat" pitchFamily="2" charset="0"/>
                        </a:rPr>
                        <a:t>RompedorQ</a:t>
                      </a:r>
                      <a:endParaRPr lang="pt-BR" sz="2000">
                        <a:solidFill>
                          <a:schemeClr val="bg1"/>
                        </a:solidFill>
                        <a:latin typeface="Montserrat" pitchFamily="2" charset="0"/>
                      </a:endParaRPr>
                    </a:p>
                  </a:txBody>
                  <a:tcPr marL="53158" marR="53158" marT="26579" marB="26579" anchor="ctr">
                    <a:lnL>
                      <a:noFill/>
                    </a:lnL>
                    <a:lnR>
                      <a:noFill/>
                    </a:lnR>
                    <a:lnT>
                      <a:noFill/>
                    </a:lnT>
                    <a:lnB>
                      <a:noFill/>
                    </a:lnB>
                  </a:tcPr>
                </a:tc>
                <a:extLst>
                  <a:ext uri="{0D108BD9-81ED-4DB2-BD59-A6C34878D82A}">
                    <a16:rowId xmlns:a16="http://schemas.microsoft.com/office/drawing/2014/main" val="512300239"/>
                  </a:ext>
                </a:extLst>
              </a:tr>
              <a:tr h="338544">
                <a:tc>
                  <a:txBody>
                    <a:bodyPr/>
                    <a:lstStyle/>
                    <a:p>
                      <a:r>
                        <a:rPr lang="pt-BR" sz="2000">
                          <a:solidFill>
                            <a:schemeClr val="bg1"/>
                          </a:solidFill>
                          <a:latin typeface="Montserrat" pitchFamily="2" charset="0"/>
                        </a:rPr>
                        <a:t>NR-11: Operação de Empilhadeira          </a:t>
                      </a:r>
                      <a:endParaRPr lang="pt-BR" sz="2000" b="1">
                        <a:solidFill>
                          <a:schemeClr val="bg1"/>
                        </a:solidFill>
                        <a:latin typeface="Montserrat" pitchFamily="2" charset="0"/>
                      </a:endParaRPr>
                    </a:p>
                  </a:txBody>
                  <a:tcPr marL="53158" marR="53158" marT="26579" marB="26579" anchor="ctr">
                    <a:lnL>
                      <a:noFill/>
                    </a:lnL>
                    <a:lnR>
                      <a:noFill/>
                    </a:lnR>
                    <a:lnT>
                      <a:noFill/>
                    </a:lnT>
                    <a:lnB>
                      <a:noFill/>
                    </a:lnB>
                  </a:tcPr>
                </a:tc>
                <a:extLst>
                  <a:ext uri="{0D108BD9-81ED-4DB2-BD59-A6C34878D82A}">
                    <a16:rowId xmlns:a16="http://schemas.microsoft.com/office/drawing/2014/main" val="1646172229"/>
                  </a:ext>
                </a:extLst>
              </a:tr>
              <a:tr h="338544">
                <a:tc>
                  <a:txBody>
                    <a:bodyPr/>
                    <a:lstStyle/>
                    <a:p>
                      <a:r>
                        <a:rPr lang="pt-BR" sz="2000">
                          <a:solidFill>
                            <a:schemeClr val="bg1"/>
                          </a:solidFill>
                          <a:latin typeface="Montserrat" pitchFamily="2" charset="0"/>
                        </a:rPr>
                        <a:t>NR-11: Operação de trator agrícola</a:t>
                      </a:r>
                    </a:p>
                  </a:txBody>
                  <a:tcPr marL="53158" marR="53158" marT="26579" marB="26579" anchor="ctr">
                    <a:lnL>
                      <a:noFill/>
                    </a:lnL>
                    <a:lnR>
                      <a:noFill/>
                    </a:lnR>
                    <a:lnT>
                      <a:noFill/>
                    </a:lnT>
                    <a:lnB>
                      <a:noFill/>
                    </a:lnB>
                  </a:tcPr>
                </a:tc>
                <a:extLst>
                  <a:ext uri="{0D108BD9-81ED-4DB2-BD59-A6C34878D82A}">
                    <a16:rowId xmlns:a16="http://schemas.microsoft.com/office/drawing/2014/main" val="394842016"/>
                  </a:ext>
                </a:extLst>
              </a:tr>
              <a:tr h="338544">
                <a:tc>
                  <a:txBody>
                    <a:bodyPr/>
                    <a:lstStyle/>
                    <a:p>
                      <a:r>
                        <a:rPr lang="pt-BR" sz="2000">
                          <a:solidFill>
                            <a:schemeClr val="bg1"/>
                          </a:solidFill>
                          <a:latin typeface="Montserrat" pitchFamily="2" charset="0"/>
                        </a:rPr>
                        <a:t>NR-11: Operação de trator de esteira</a:t>
                      </a:r>
                    </a:p>
                  </a:txBody>
                  <a:tcPr marL="53158" marR="53158" marT="26579" marB="26579" anchor="ctr">
                    <a:lnL>
                      <a:noFill/>
                    </a:lnL>
                    <a:lnR>
                      <a:noFill/>
                    </a:lnR>
                    <a:lnT>
                      <a:noFill/>
                    </a:lnT>
                    <a:lnB>
                      <a:noFill/>
                    </a:lnB>
                  </a:tcPr>
                </a:tc>
                <a:extLst>
                  <a:ext uri="{0D108BD9-81ED-4DB2-BD59-A6C34878D82A}">
                    <a16:rowId xmlns:a16="http://schemas.microsoft.com/office/drawing/2014/main" val="2992992593"/>
                  </a:ext>
                </a:extLst>
              </a:tr>
              <a:tr h="338544">
                <a:tc>
                  <a:txBody>
                    <a:bodyPr/>
                    <a:lstStyle/>
                    <a:p>
                      <a:r>
                        <a:rPr lang="pt-BR" sz="2000">
                          <a:solidFill>
                            <a:schemeClr val="bg1"/>
                          </a:solidFill>
                          <a:latin typeface="Montserrat" pitchFamily="2" charset="0"/>
                        </a:rPr>
                        <a:t>NR-11: Operação de Retroescavadeira</a:t>
                      </a:r>
                    </a:p>
                  </a:txBody>
                  <a:tcPr marL="53158" marR="53158" marT="26579" marB="26579" anchor="ctr">
                    <a:lnL>
                      <a:noFill/>
                    </a:lnL>
                    <a:lnR>
                      <a:noFill/>
                    </a:lnR>
                    <a:lnT>
                      <a:noFill/>
                    </a:lnT>
                    <a:lnB>
                      <a:noFill/>
                    </a:lnB>
                  </a:tcPr>
                </a:tc>
                <a:extLst>
                  <a:ext uri="{0D108BD9-81ED-4DB2-BD59-A6C34878D82A}">
                    <a16:rowId xmlns:a16="http://schemas.microsoft.com/office/drawing/2014/main" val="2147115410"/>
                  </a:ext>
                </a:extLst>
              </a:tr>
              <a:tr h="338544">
                <a:tc>
                  <a:txBody>
                    <a:bodyPr/>
                    <a:lstStyle/>
                    <a:p>
                      <a:r>
                        <a:rPr lang="pt-BR" sz="2000">
                          <a:solidFill>
                            <a:schemeClr val="bg1"/>
                          </a:solidFill>
                          <a:latin typeface="Montserrat" pitchFamily="2" charset="0"/>
                        </a:rPr>
                        <a:t>NR-11: Operação de Pá Carregadeira</a:t>
                      </a:r>
                    </a:p>
                  </a:txBody>
                  <a:tcPr marL="53158" marR="53158" marT="26579" marB="26579" anchor="ctr">
                    <a:lnL>
                      <a:noFill/>
                    </a:lnL>
                    <a:lnR>
                      <a:noFill/>
                    </a:lnR>
                    <a:lnT>
                      <a:noFill/>
                    </a:lnT>
                    <a:lnB>
                      <a:noFill/>
                    </a:lnB>
                  </a:tcPr>
                </a:tc>
                <a:extLst>
                  <a:ext uri="{0D108BD9-81ED-4DB2-BD59-A6C34878D82A}">
                    <a16:rowId xmlns:a16="http://schemas.microsoft.com/office/drawing/2014/main" val="1591092526"/>
                  </a:ext>
                </a:extLst>
              </a:tr>
              <a:tr h="338544">
                <a:tc>
                  <a:txBody>
                    <a:bodyPr/>
                    <a:lstStyle/>
                    <a:p>
                      <a:r>
                        <a:rPr lang="pt-BR" sz="2000">
                          <a:solidFill>
                            <a:schemeClr val="bg1"/>
                          </a:solidFill>
                          <a:latin typeface="Montserrat" pitchFamily="2" charset="0"/>
                        </a:rPr>
                        <a:t>NR-11: Operação de Ponte Rolante e Talha Elétrica</a:t>
                      </a:r>
                    </a:p>
                  </a:txBody>
                  <a:tcPr marL="53158" marR="53158" marT="26579" marB="26579" anchor="ctr">
                    <a:lnL>
                      <a:noFill/>
                    </a:lnL>
                    <a:lnR>
                      <a:noFill/>
                    </a:lnR>
                    <a:lnT>
                      <a:noFill/>
                    </a:lnT>
                    <a:lnB>
                      <a:noFill/>
                    </a:lnB>
                  </a:tcPr>
                </a:tc>
                <a:extLst>
                  <a:ext uri="{0D108BD9-81ED-4DB2-BD59-A6C34878D82A}">
                    <a16:rowId xmlns:a16="http://schemas.microsoft.com/office/drawing/2014/main" val="1508561539"/>
                  </a:ext>
                </a:extLst>
              </a:tr>
            </a:tbl>
          </a:graphicData>
        </a:graphic>
      </p:graphicFrame>
    </p:spTree>
    <p:extLst>
      <p:ext uri="{BB962C8B-B14F-4D97-AF65-F5344CB8AC3E}">
        <p14:creationId xmlns:p14="http://schemas.microsoft.com/office/powerpoint/2010/main" val="209433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078929" y="1552185"/>
            <a:ext cx="7503156" cy="1708160"/>
          </a:xfrm>
          <a:prstGeom prst="rect">
            <a:avLst/>
          </a:prstGeom>
          <a:noFill/>
        </p:spPr>
        <p:txBody>
          <a:bodyPr wrap="square" rtlCol="0">
            <a:spAutoFit/>
          </a:bodyPr>
          <a:lstStyle/>
          <a:p>
            <a:r>
              <a:rPr lang="pt-BR" sz="3500" b="1">
                <a:solidFill>
                  <a:schemeClr val="bg1"/>
                </a:solidFill>
                <a:latin typeface="Montserrat" pitchFamily="2" charset="0"/>
              </a:rPr>
              <a:t>TREINAMENTO PARA UTILIZAÇÃO DE FERRAMENTAS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087220" y="3161476"/>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87220" y="4086565"/>
            <a:ext cx="7790784" cy="3662541"/>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3200">
                <a:solidFill>
                  <a:schemeClr val="bg1"/>
                </a:solidFill>
                <a:latin typeface="Montserrat" pitchFamily="2" charset="0"/>
              </a:rPr>
              <a:t>Comprovante de treinamento para utilização de ferramentas eletroportáteis, pneumáticas e a combustão</a:t>
            </a:r>
          </a:p>
          <a:p>
            <a:pPr marL="571500" indent="-571500">
              <a:buFont typeface="Arial" panose="020B0604020202020204" pitchFamily="34" charset="0"/>
              <a:buChar char="•"/>
            </a:pPr>
            <a:endParaRPr lang="pt-BR" sz="3200">
              <a:solidFill>
                <a:schemeClr val="bg1"/>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0723330" y="2737342"/>
            <a:ext cx="13583593" cy="52322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p:txBody>
      </p:sp>
      <p:pic>
        <p:nvPicPr>
          <p:cNvPr id="9" name="Picture 2" descr="8 Dicas de prevenção para ferramentas manuais - Blog da Casa Show">
            <a:extLst>
              <a:ext uri="{FF2B5EF4-FFF2-40B4-BE49-F238E27FC236}">
                <a16:creationId xmlns:a16="http://schemas.microsoft.com/office/drawing/2014/main" id="{086D82FE-27DA-7D7E-9662-9E6026A8A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220" y="7749106"/>
            <a:ext cx="6626987" cy="441799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382668FA-C522-135C-40BE-2F13ED8CA6C1}"/>
              </a:ext>
            </a:extLst>
          </p:cNvPr>
          <p:cNvSpPr txBox="1"/>
          <p:nvPr/>
        </p:nvSpPr>
        <p:spPr>
          <a:xfrm>
            <a:off x="10723330" y="3778788"/>
            <a:ext cx="11758983" cy="6740307"/>
          </a:xfrm>
          <a:prstGeom prst="rect">
            <a:avLst/>
          </a:prstGeom>
          <a:noFill/>
        </p:spPr>
        <p:txBody>
          <a:bodyPr wrap="square">
            <a:spAutoFit/>
          </a:bodyPr>
          <a:lstStyle/>
          <a:p>
            <a:pPr marL="457200" indent="-457200">
              <a:buFont typeface="Arial" panose="020B0604020202020204" pitchFamily="34" charset="0"/>
              <a:buChar char="•"/>
            </a:pPr>
            <a:r>
              <a:rPr lang="pt-BR" sz="3200">
                <a:latin typeface="Montserrat" pitchFamily="2" charset="0"/>
              </a:rPr>
              <a:t>Deve ser depositado certificado de treinamento para Utilização de ferramentas. NR 11/18 </a:t>
            </a:r>
          </a:p>
          <a:p>
            <a:pPr marL="457200" indent="-457200">
              <a:buFont typeface="Arial" panose="020B0604020202020204" pitchFamily="34" charset="0"/>
              <a:buChar char="•"/>
            </a:pPr>
            <a:endParaRPr lang="pt-BR" sz="3200">
              <a:latin typeface="Montserrat" pitchFamily="2" charset="0"/>
            </a:endParaRPr>
          </a:p>
          <a:p>
            <a:pPr marL="457200" indent="-457200">
              <a:buFont typeface="Arial" panose="020B0604020202020204" pitchFamily="34" charset="0"/>
              <a:buChar char="•"/>
            </a:pPr>
            <a:r>
              <a:rPr lang="pt-BR" sz="3200">
                <a:latin typeface="Montserrat" pitchFamily="2" charset="0"/>
              </a:rPr>
              <a:t>Deve conter a relação das ferramentas que o funcionário foi treinado. </a:t>
            </a:r>
          </a:p>
          <a:p>
            <a:pPr marL="285750" indent="-285750">
              <a:buFont typeface="Wingdings" panose="05000000000000000000" pitchFamily="2" charset="2"/>
              <a:buChar char="ü"/>
            </a:pPr>
            <a:endParaRPr lang="pt-BR" sz="3200">
              <a:latin typeface="Montserrat" pitchFamily="2" charset="0"/>
            </a:endParaRPr>
          </a:p>
          <a:p>
            <a:pPr marL="457200" indent="-457200">
              <a:buFont typeface="Arial" panose="020B0604020202020204" pitchFamily="34" charset="0"/>
              <a:buChar char="•"/>
            </a:pPr>
            <a:r>
              <a:rPr lang="pt-BR" sz="3200">
                <a:latin typeface="Montserrat" pitchFamily="2" charset="0"/>
              </a:rPr>
              <a:t>Deve conter a indicação da data e do local de realização do treinamento.</a:t>
            </a:r>
          </a:p>
          <a:p>
            <a:pPr marL="285750" indent="-285750">
              <a:buFont typeface="Wingdings" panose="05000000000000000000" pitchFamily="2" charset="2"/>
              <a:buChar char="ü"/>
            </a:pPr>
            <a:endParaRPr lang="pt-BR" sz="3200">
              <a:latin typeface="Montserrat" pitchFamily="2" charset="0"/>
            </a:endParaRPr>
          </a:p>
          <a:p>
            <a:pPr marL="457200" indent="-457200">
              <a:buFont typeface="Arial" panose="020B0604020202020204" pitchFamily="34" charset="0"/>
              <a:buChar char="•"/>
            </a:pPr>
            <a:r>
              <a:rPr lang="pt-BR" sz="3200">
                <a:latin typeface="Montserrat" pitchFamily="2" charset="0"/>
              </a:rPr>
              <a:t>Deve conter o nome completo e a qualificação do(s) instrutor(es).</a:t>
            </a:r>
          </a:p>
          <a:p>
            <a:pPr marL="285750" indent="-285750">
              <a:buFont typeface="Wingdings" panose="05000000000000000000" pitchFamily="2" charset="2"/>
              <a:buChar char="ü"/>
            </a:pPr>
            <a:endParaRPr lang="pt-BR" sz="3600">
              <a:latin typeface="Montserrat" pitchFamily="2" charset="0"/>
            </a:endParaRPr>
          </a:p>
          <a:p>
            <a:pPr marL="457200" indent="-457200">
              <a:buFont typeface="Arial" panose="020B0604020202020204" pitchFamily="34" charset="0"/>
              <a:buChar char="•"/>
            </a:pPr>
            <a:endParaRPr lang="pt-BR" sz="3600">
              <a:latin typeface="Montserrat" pitchFamily="2" charset="0"/>
            </a:endParaRPr>
          </a:p>
        </p:txBody>
      </p:sp>
    </p:spTree>
    <p:extLst>
      <p:ext uri="{BB962C8B-B14F-4D97-AF65-F5344CB8AC3E}">
        <p14:creationId xmlns:p14="http://schemas.microsoft.com/office/powerpoint/2010/main" val="831636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3465C7-0725-558D-679F-9550B545B701}"/>
              </a:ext>
            </a:extLst>
          </p:cNvPr>
          <p:cNvSpPr txBox="1"/>
          <p:nvPr/>
        </p:nvSpPr>
        <p:spPr>
          <a:xfrm>
            <a:off x="3629589" y="320378"/>
            <a:ext cx="157801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5400" b="1">
                <a:ea typeface="+mn-lt"/>
                <a:cs typeface="+mn-lt"/>
              </a:rPr>
              <a:t>Comprovante de Endereço ou  de Endereço</a:t>
            </a:r>
            <a:endParaRPr lang="pt-BR" sz="5400"/>
          </a:p>
        </p:txBody>
      </p:sp>
      <p:sp>
        <p:nvSpPr>
          <p:cNvPr id="4" name="CaixaDeTexto 3">
            <a:extLst>
              <a:ext uri="{FF2B5EF4-FFF2-40B4-BE49-F238E27FC236}">
                <a16:creationId xmlns:a16="http://schemas.microsoft.com/office/drawing/2014/main" id="{9282AC25-A797-0A68-73D9-258F1C93EA53}"/>
              </a:ext>
            </a:extLst>
          </p:cNvPr>
          <p:cNvSpPr txBox="1"/>
          <p:nvPr/>
        </p:nvSpPr>
        <p:spPr>
          <a:xfrm>
            <a:off x="10219736" y="1175285"/>
            <a:ext cx="1462790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a:solidFill>
                  <a:srgbClr val="000000"/>
                </a:solidFill>
                <a:ea typeface="+mn-lt"/>
                <a:cs typeface="+mn-lt"/>
              </a:rPr>
              <a:t>O comprovante de endereço deve ser um documento oficial em nome do solicitante (colaborador), como contas de serviços públicos (água, luz, telefone, gás, entre outras), ou, alternativamente, uma ou  de Endereço Modelo Padrão </a:t>
            </a:r>
            <a:r>
              <a:rPr lang="pt-BR" sz="3600" err="1">
                <a:solidFill>
                  <a:srgbClr val="000000"/>
                </a:solidFill>
                <a:ea typeface="+mn-lt"/>
                <a:cs typeface="+mn-lt"/>
              </a:rPr>
              <a:t>Atvos</a:t>
            </a:r>
            <a:r>
              <a:rPr lang="pt-BR" sz="3600">
                <a:solidFill>
                  <a:srgbClr val="000000"/>
                </a:solidFill>
                <a:ea typeface="+mn-lt"/>
                <a:cs typeface="+mn-lt"/>
              </a:rPr>
              <a:t> ( em nome do colaborador constando assinatura do mesmo.)</a:t>
            </a:r>
            <a:endParaRPr lang="pt-BR">
              <a:ea typeface="Calibri"/>
              <a:cs typeface="Calibri"/>
            </a:endParaRPr>
          </a:p>
          <a:p>
            <a:r>
              <a:rPr lang="pt-BR" sz="3600">
                <a:solidFill>
                  <a:srgbClr val="FF0000"/>
                </a:solidFill>
                <a:ea typeface="Calibri"/>
                <a:cs typeface="Calibri"/>
              </a:rPr>
              <a:t>OBS: Modelo de  Padrão ATVOS</a:t>
            </a:r>
            <a:r>
              <a:rPr lang="pt-BR" sz="3600">
                <a:ea typeface="Calibri"/>
                <a:cs typeface="Calibri"/>
              </a:rPr>
              <a:t>.</a:t>
            </a:r>
          </a:p>
        </p:txBody>
      </p:sp>
      <p:pic>
        <p:nvPicPr>
          <p:cNvPr id="6" name="Imagem 5" descr="Texto&#10;&#10;O conteúdo gerado por IA pode estar incorreto.">
            <a:extLst>
              <a:ext uri="{FF2B5EF4-FFF2-40B4-BE49-F238E27FC236}">
                <a16:creationId xmlns:a16="http://schemas.microsoft.com/office/drawing/2014/main" id="{559AEA1F-FBA6-9630-F831-4BA61B1E0581}"/>
              </a:ext>
            </a:extLst>
          </p:cNvPr>
          <p:cNvPicPr>
            <a:picLocks noChangeAspect="1"/>
          </p:cNvPicPr>
          <p:nvPr/>
        </p:nvPicPr>
        <p:blipFill>
          <a:blip r:embed="rId2"/>
          <a:stretch>
            <a:fillRect/>
          </a:stretch>
        </p:blipFill>
        <p:spPr>
          <a:xfrm>
            <a:off x="6580" y="1170849"/>
            <a:ext cx="7908448" cy="8378395"/>
          </a:xfrm>
          <a:prstGeom prst="rect">
            <a:avLst/>
          </a:prstGeom>
        </p:spPr>
      </p:pic>
      <p:pic>
        <p:nvPicPr>
          <p:cNvPr id="2" name="Imagem 1" descr="Interface gráfica do usuário, Texto, Aplicativo&#10;&#10;O conteúdo gerado por IA pode estar incorreto.">
            <a:extLst>
              <a:ext uri="{FF2B5EF4-FFF2-40B4-BE49-F238E27FC236}">
                <a16:creationId xmlns:a16="http://schemas.microsoft.com/office/drawing/2014/main" id="{5AD7E280-4FA8-E1A2-AD20-43E92EAD30AA}"/>
              </a:ext>
            </a:extLst>
          </p:cNvPr>
          <p:cNvPicPr>
            <a:picLocks noChangeAspect="1"/>
          </p:cNvPicPr>
          <p:nvPr/>
        </p:nvPicPr>
        <p:blipFill>
          <a:blip r:embed="rId3"/>
          <a:stretch>
            <a:fillRect/>
          </a:stretch>
        </p:blipFill>
        <p:spPr>
          <a:xfrm>
            <a:off x="7718700" y="4675898"/>
            <a:ext cx="6956672" cy="6742513"/>
          </a:xfrm>
          <a:prstGeom prst="rect">
            <a:avLst/>
          </a:prstGeom>
        </p:spPr>
      </p:pic>
      <p:sp>
        <p:nvSpPr>
          <p:cNvPr id="5" name="CaixaDeTexto 4">
            <a:extLst>
              <a:ext uri="{FF2B5EF4-FFF2-40B4-BE49-F238E27FC236}">
                <a16:creationId xmlns:a16="http://schemas.microsoft.com/office/drawing/2014/main" id="{3E65FD56-F9F3-4B33-85F6-DAE320EA419A}"/>
              </a:ext>
            </a:extLst>
          </p:cNvPr>
          <p:cNvSpPr txBox="1"/>
          <p:nvPr/>
        </p:nvSpPr>
        <p:spPr>
          <a:xfrm>
            <a:off x="15215299" y="3507100"/>
            <a:ext cx="893372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a:ea typeface="Calibri"/>
                <a:cs typeface="Calibri"/>
              </a:rPr>
              <a:t> </a:t>
            </a:r>
            <a:endParaRPr lang="pt-BR"/>
          </a:p>
          <a:p>
            <a:endParaRPr lang="pt-BR" sz="2400" b="1">
              <a:solidFill>
                <a:srgbClr val="FF0000"/>
              </a:solidFill>
              <a:ea typeface="Calibri" panose="020F0502020204030204"/>
              <a:cs typeface="Calibri" panose="020F0502020204030204"/>
            </a:endParaRPr>
          </a:p>
          <a:p>
            <a:endParaRPr lang="pt-BR" sz="2400" b="1">
              <a:solidFill>
                <a:srgbClr val="FF0000"/>
              </a:solidFill>
              <a:ea typeface="Calibri" panose="020F0502020204030204"/>
              <a:cs typeface="Calibri" panose="020F0502020204030204"/>
            </a:endParaRPr>
          </a:p>
          <a:p>
            <a:r>
              <a:rPr lang="pt-BR" sz="2400" b="1">
                <a:solidFill>
                  <a:srgbClr val="FF0000"/>
                </a:solidFill>
                <a:ea typeface="Calibri" panose="020F0502020204030204"/>
                <a:cs typeface="Calibri" panose="020F0502020204030204"/>
              </a:rPr>
              <a:t>Caso não seja nenhuma das opções acima. </a:t>
            </a:r>
            <a:endParaRPr lang="pt-BR"/>
          </a:p>
          <a:p>
            <a:endParaRPr lang="pt-BR" sz="2400">
              <a:ea typeface="Calibri"/>
              <a:cs typeface="Calibri"/>
            </a:endParaRPr>
          </a:p>
          <a:p>
            <a:endParaRPr lang="pt-BR" sz="2400">
              <a:ea typeface="Calibri"/>
              <a:cs typeface="Calibri"/>
            </a:endParaRPr>
          </a:p>
          <a:p>
            <a:r>
              <a:rPr lang="pt-BR" sz="2400">
                <a:ea typeface="+mn-lt"/>
                <a:cs typeface="+mn-lt"/>
              </a:rPr>
              <a:t>Prezados, para que o documento seja aceito é necessário que o </a:t>
            </a:r>
            <a:r>
              <a:rPr lang="pt-BR" sz="2400" b="1">
                <a:ea typeface="+mn-lt"/>
                <a:cs typeface="+mn-lt"/>
              </a:rPr>
              <a:t>comprovante de endereço </a:t>
            </a:r>
            <a:r>
              <a:rPr lang="pt-BR" sz="2400">
                <a:ea typeface="+mn-lt"/>
                <a:cs typeface="+mn-lt"/>
              </a:rPr>
              <a:t>esteja no nome do colaborador, caso o mesmo não tenha contas em seu nome, poderá ser aceito o documento padrão da </a:t>
            </a:r>
            <a:r>
              <a:rPr lang="pt-BR" sz="2400" err="1">
                <a:ea typeface="+mn-lt"/>
                <a:cs typeface="+mn-lt"/>
              </a:rPr>
              <a:t>Atvos</a:t>
            </a:r>
            <a:r>
              <a:rPr lang="pt-BR" sz="2400">
                <a:ea typeface="+mn-lt"/>
                <a:cs typeface="+mn-lt"/>
              </a:rPr>
              <a:t> de  de Endereço. Em caso de dúvidas, clique no link e acesse aos guias de documentos da </a:t>
            </a:r>
            <a:r>
              <a:rPr lang="pt-BR" sz="2400" err="1">
                <a:ea typeface="+mn-lt"/>
                <a:cs typeface="+mn-lt"/>
              </a:rPr>
              <a:t>Atvos</a:t>
            </a:r>
            <a:r>
              <a:rPr lang="pt-BR" sz="2400">
                <a:ea typeface="+mn-lt"/>
                <a:cs typeface="+mn-lt"/>
              </a:rPr>
              <a:t>: </a:t>
            </a:r>
            <a:r>
              <a:rPr lang="pt-BR" sz="2400">
                <a:ea typeface="+mn-lt"/>
                <a:cs typeface="+mn-lt"/>
                <a:hlinkClick r:id="rId4"/>
              </a:rPr>
              <a:t>Guia de Documentação de SST - ATVOS - Atlas Inovações e Tecnologia</a:t>
            </a:r>
            <a:endParaRPr lang="pt-BR" sz="2400">
              <a:ea typeface="Calibri"/>
              <a:cs typeface="Calibri"/>
            </a:endParaRPr>
          </a:p>
        </p:txBody>
      </p:sp>
      <p:sp>
        <p:nvSpPr>
          <p:cNvPr id="7" name="CaixaDeTexto 6">
            <a:extLst>
              <a:ext uri="{FF2B5EF4-FFF2-40B4-BE49-F238E27FC236}">
                <a16:creationId xmlns:a16="http://schemas.microsoft.com/office/drawing/2014/main" id="{B74898B2-B592-0E9D-609B-A2D6AB98D6B4}"/>
              </a:ext>
            </a:extLst>
          </p:cNvPr>
          <p:cNvSpPr txBox="1"/>
          <p:nvPr/>
        </p:nvSpPr>
        <p:spPr>
          <a:xfrm>
            <a:off x="15061762" y="8453310"/>
            <a:ext cx="875619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a:highlight>
                  <a:srgbClr val="FFFF00"/>
                </a:highlight>
                <a:ea typeface="+mn-lt"/>
                <a:cs typeface="+mn-lt"/>
              </a:rPr>
              <a:t>Agora temos uma solicitação para cada tipo de moradia e também temos as declarações pertinentes a cada :</a:t>
            </a:r>
            <a:endParaRPr lang="pt-BR" sz="2400" b="1">
              <a:highlight>
                <a:srgbClr val="FFFF00"/>
              </a:highlight>
              <a:ea typeface="Calibri"/>
              <a:cs typeface="Calibri"/>
            </a:endParaRPr>
          </a:p>
          <a:p>
            <a:endParaRPr lang="pt-BR" sz="2400">
              <a:highlight>
                <a:srgbClr val="FFFF00"/>
              </a:highlight>
              <a:ea typeface="Calibri"/>
              <a:cs typeface="Calibri"/>
            </a:endParaRPr>
          </a:p>
          <a:p>
            <a:r>
              <a:rPr lang="pt-BR" sz="2400" i="1" u="sng">
                <a:highlight>
                  <a:srgbClr val="FFFF00"/>
                </a:highlight>
                <a:ea typeface="+mn-lt"/>
                <a:cs typeface="+mn-lt"/>
              </a:rPr>
              <a:t>Hotel</a:t>
            </a:r>
            <a:r>
              <a:rPr lang="pt-BR" sz="2400">
                <a:highlight>
                  <a:srgbClr val="FFFF00"/>
                </a:highlight>
                <a:ea typeface="+mn-lt"/>
                <a:cs typeface="+mn-lt"/>
              </a:rPr>
              <a:t>:  DE HOSPEDAGEM EM HOTEL</a:t>
            </a:r>
            <a:endParaRPr lang="pt-BR" sz="2400">
              <a:highlight>
                <a:srgbClr val="FFFF00"/>
              </a:highlight>
              <a:ea typeface="Calibri"/>
              <a:cs typeface="Calibri"/>
            </a:endParaRPr>
          </a:p>
          <a:p>
            <a:r>
              <a:rPr lang="pt-BR" sz="2400" i="1" u="sng">
                <a:highlight>
                  <a:srgbClr val="FFFF00"/>
                </a:highlight>
                <a:ea typeface="+mn-lt"/>
                <a:cs typeface="+mn-lt"/>
              </a:rPr>
              <a:t>Alojamento</a:t>
            </a:r>
            <a:r>
              <a:rPr lang="pt-BR" sz="2400">
                <a:highlight>
                  <a:srgbClr val="FFFF00"/>
                </a:highlight>
                <a:ea typeface="+mn-lt"/>
                <a:cs typeface="+mn-lt"/>
              </a:rPr>
              <a:t>:  DE RESIDÊNCIA EM ALOJAMENTOS</a:t>
            </a:r>
            <a:endParaRPr lang="pt-BR" sz="2400">
              <a:highlight>
                <a:srgbClr val="FFFF00"/>
              </a:highlight>
              <a:ea typeface="Calibri"/>
              <a:cs typeface="Calibri"/>
            </a:endParaRPr>
          </a:p>
          <a:p>
            <a:r>
              <a:rPr lang="pt-BR" sz="2400" i="1" u="sng">
                <a:highlight>
                  <a:srgbClr val="FFFF00"/>
                </a:highlight>
                <a:ea typeface="+mn-lt"/>
                <a:cs typeface="+mn-lt"/>
              </a:rPr>
              <a:t>Residência </a:t>
            </a:r>
            <a:r>
              <a:rPr lang="pt-BR" sz="2400">
                <a:highlight>
                  <a:srgbClr val="FFFF00"/>
                </a:highlight>
                <a:ea typeface="+mn-lt"/>
                <a:cs typeface="+mn-lt"/>
              </a:rPr>
              <a:t>Local :  DE RESIDÊNCIA Local </a:t>
            </a:r>
            <a:endParaRPr lang="pt-BR" sz="2400">
              <a:highlight>
                <a:srgbClr val="FFFF00"/>
              </a:highlight>
              <a:ea typeface="Calibri"/>
              <a:cs typeface="Calibri"/>
            </a:endParaRPr>
          </a:p>
        </p:txBody>
      </p:sp>
      <p:cxnSp>
        <p:nvCxnSpPr>
          <p:cNvPr id="8" name="Conector de Seta Reta 7">
            <a:extLst>
              <a:ext uri="{FF2B5EF4-FFF2-40B4-BE49-F238E27FC236}">
                <a16:creationId xmlns:a16="http://schemas.microsoft.com/office/drawing/2014/main" id="{0F7854E2-68E0-EA7F-6155-9F620D6616E0}"/>
              </a:ext>
            </a:extLst>
          </p:cNvPr>
          <p:cNvCxnSpPr/>
          <p:nvPr/>
        </p:nvCxnSpPr>
        <p:spPr>
          <a:xfrm flipH="1" flipV="1">
            <a:off x="6346680" y="3582680"/>
            <a:ext cx="8805262" cy="52357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Angulado 8">
            <a:extLst>
              <a:ext uri="{FF2B5EF4-FFF2-40B4-BE49-F238E27FC236}">
                <a16:creationId xmlns:a16="http://schemas.microsoft.com/office/drawing/2014/main" id="{0BBE040E-D020-3C49-C290-5A064E3F0F32}"/>
              </a:ext>
            </a:extLst>
          </p:cNvPr>
          <p:cNvCxnSpPr/>
          <p:nvPr/>
        </p:nvCxnSpPr>
        <p:spPr>
          <a:xfrm>
            <a:off x="6525846" y="3441901"/>
            <a:ext cx="3689718" cy="1844859"/>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 name="Retângulo 9">
            <a:extLst>
              <a:ext uri="{FF2B5EF4-FFF2-40B4-BE49-F238E27FC236}">
                <a16:creationId xmlns:a16="http://schemas.microsoft.com/office/drawing/2014/main" id="{D1CA4E22-724B-8F3D-10D6-4943AB67CAE9}"/>
              </a:ext>
            </a:extLst>
          </p:cNvPr>
          <p:cNvSpPr/>
          <p:nvPr/>
        </p:nvSpPr>
        <p:spPr>
          <a:xfrm>
            <a:off x="5521854" y="1957373"/>
            <a:ext cx="1607106" cy="16483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64E7AEF1-30EA-2834-C678-A665C3D1D19D}"/>
              </a:ext>
            </a:extLst>
          </p:cNvPr>
          <p:cNvSpPr/>
          <p:nvPr/>
        </p:nvSpPr>
        <p:spPr>
          <a:xfrm>
            <a:off x="4454964" y="2539917"/>
            <a:ext cx="1607106" cy="16483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9AE15F59-B7FB-BEA0-268D-449961FA8563}"/>
              </a:ext>
            </a:extLst>
          </p:cNvPr>
          <p:cNvSpPr/>
          <p:nvPr/>
        </p:nvSpPr>
        <p:spPr>
          <a:xfrm>
            <a:off x="1760289" y="1982908"/>
            <a:ext cx="1607106" cy="16483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3F92BEF2-ABBE-5BF4-1D40-B4A188ECF157}"/>
              </a:ext>
            </a:extLst>
          </p:cNvPr>
          <p:cNvSpPr/>
          <p:nvPr/>
        </p:nvSpPr>
        <p:spPr>
          <a:xfrm>
            <a:off x="668711" y="2611965"/>
            <a:ext cx="1607106" cy="16483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1F6B6748-2BD3-0741-557C-9E23F07D97C1}"/>
              </a:ext>
            </a:extLst>
          </p:cNvPr>
          <p:cNvSpPr/>
          <p:nvPr/>
        </p:nvSpPr>
        <p:spPr>
          <a:xfrm>
            <a:off x="1108981" y="2170289"/>
            <a:ext cx="1935266" cy="51652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18382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398063"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82764" y="865313"/>
            <a:ext cx="8419770" cy="2554545"/>
          </a:xfrm>
          <a:prstGeom prst="rect">
            <a:avLst/>
          </a:prstGeom>
          <a:noFill/>
        </p:spPr>
        <p:txBody>
          <a:bodyPr wrap="square" rtlCol="0">
            <a:spAutoFit/>
          </a:bodyPr>
          <a:lstStyle/>
          <a:p>
            <a:r>
              <a:rPr lang="pt-BR" sz="4000" b="1">
                <a:solidFill>
                  <a:srgbClr val="000000"/>
                </a:solidFill>
                <a:latin typeface="Montserrat" pitchFamily="2" charset="0"/>
              </a:rPr>
              <a:t>NR-12 OPERAÇÃO, MANUTENÇÃO, INSPEÇÃO E DEMAIS INTERVENÇÕES EM MÁQUINAS E EQUIPAMENTOS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110217" y="370425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48953" y="4122079"/>
            <a:ext cx="9041019" cy="8586966"/>
          </a:xfrm>
          <a:prstGeom prst="rect">
            <a:avLst/>
          </a:prstGeom>
          <a:noFill/>
        </p:spPr>
        <p:txBody>
          <a:bodyPr wrap="square" rtlCol="0">
            <a:spAutoFit/>
          </a:bodyPr>
          <a:lstStyle/>
          <a:p>
            <a:r>
              <a:rPr lang="pt-BR" sz="3600" b="1">
                <a:solidFill>
                  <a:srgbClr val="000000"/>
                </a:solidFill>
                <a:latin typeface="Montserrat" pitchFamily="2" charset="0"/>
              </a:rPr>
              <a:t>O que é este documento?</a:t>
            </a:r>
          </a:p>
          <a:p>
            <a:endParaRPr lang="pt-BR" sz="3600" b="1">
              <a:solidFill>
                <a:srgbClr val="000000"/>
              </a:solidFill>
              <a:latin typeface="Montserrat" pitchFamily="2" charset="0"/>
            </a:endParaRPr>
          </a:p>
          <a:p>
            <a:r>
              <a:rPr lang="pt-BR" sz="3200">
                <a:solidFill>
                  <a:srgbClr val="000000"/>
                </a:solidFill>
                <a:latin typeface="Montserrat" pitchFamily="2" charset="0"/>
              </a:rPr>
              <a:t>A operação, manutenção, inspeção e demais intervenções em máquinas e equipamentos devem ser realizadas por trabalhadores habilitados ou qualificados ou capacitados, e autorizados para este fim. Os trabalhadores envolvidos na operação, manutenção, inspeção e demais intervenções em máquinas e equipamentos devem receber capacitação providenciada pelo empregador e compatível com suas funções, que aborde os riscos a que estão expostos e as medidas de proteção existentes e necessárias, nos termos desta NR, para a prevenção de acidentes e doenças. </a:t>
            </a: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349201" y="1753769"/>
            <a:ext cx="12564347" cy="10495181"/>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800">
              <a:solidFill>
                <a:schemeClr val="bg1"/>
              </a:solidFill>
              <a:latin typeface="Montserrat" pitchFamily="2" charset="0"/>
            </a:endParaRPr>
          </a:p>
          <a:p>
            <a:pPr marL="342900" indent="-342900">
              <a:buFont typeface="Wingdings" panose="05000000000000000000" pitchFamily="2" charset="2"/>
              <a:buChar char="ü"/>
            </a:pPr>
            <a:r>
              <a:rPr lang="pt-BR" sz="2400">
                <a:solidFill>
                  <a:schemeClr val="bg1"/>
                </a:solidFill>
                <a:latin typeface="Montserrat"/>
              </a:rPr>
              <a:t>A capacitação para operação segura de máquinas deve abranger as etapas teórica e prática, a fim de proporcionar a competência adequada do operador para trabalho seguro, </a:t>
            </a:r>
          </a:p>
          <a:p>
            <a:pPr marL="342900" indent="-342900">
              <a:buFont typeface="Wingdings" panose="05000000000000000000" pitchFamily="2" charset="2"/>
              <a:buChar char="ü"/>
            </a:pPr>
            <a:r>
              <a:rPr lang="pt-BR" sz="2400">
                <a:solidFill>
                  <a:schemeClr val="bg1"/>
                </a:solidFill>
                <a:latin typeface="Montserrat"/>
              </a:rPr>
              <a:t>Contendo no mínimo:</a:t>
            </a:r>
          </a:p>
          <a:p>
            <a:pPr marL="342900" indent="-342900">
              <a:buFont typeface="Wingdings" panose="05000000000000000000" pitchFamily="2" charset="2"/>
              <a:buChar char="ü"/>
            </a:pPr>
            <a:endParaRPr lang="pt-BR" sz="2400">
              <a:solidFill>
                <a:schemeClr val="bg1"/>
              </a:solidFill>
              <a:latin typeface="Montserrat" pitchFamily="2" charset="0"/>
            </a:endParaRPr>
          </a:p>
          <a:p>
            <a:pPr marL="571500" indent="-571500">
              <a:buFont typeface="Arial" panose="020B0604020202020204" pitchFamily="34" charset="0"/>
              <a:buChar char="•"/>
            </a:pPr>
            <a:r>
              <a:rPr lang="pt-BR" sz="2400">
                <a:solidFill>
                  <a:schemeClr val="bg1"/>
                </a:solidFill>
                <a:latin typeface="Montserrat"/>
              </a:rPr>
              <a:t>A) descrição e identificação dos riscos associados com cada máquina e equipamento e as proteções específicas contra cada um deles;</a:t>
            </a:r>
          </a:p>
          <a:p>
            <a:pPr marL="571500" indent="-571500">
              <a:buFont typeface="Arial" panose="020B0604020202020204" pitchFamily="34" charset="0"/>
              <a:buChar char="•"/>
            </a:pPr>
            <a:r>
              <a:rPr lang="pt-BR" sz="2400">
                <a:solidFill>
                  <a:schemeClr val="bg1"/>
                </a:solidFill>
                <a:latin typeface="Montserrat"/>
              </a:rPr>
              <a:t>B) funcionamento das proteções; como e por que devem ser usadas;</a:t>
            </a:r>
          </a:p>
          <a:p>
            <a:pPr marL="571500" indent="-571500">
              <a:buFont typeface="Arial" panose="020B0604020202020204" pitchFamily="34" charset="0"/>
              <a:buChar char="•"/>
            </a:pPr>
            <a:r>
              <a:rPr lang="pt-BR" sz="2400">
                <a:solidFill>
                  <a:schemeClr val="bg1"/>
                </a:solidFill>
                <a:latin typeface="Montserrat"/>
              </a:rPr>
              <a:t>C) como e em que circunstâncias uma proteção pode ser removida, e por quem, sendo na maioria dos casos, somente o pessoal de inspeção ou manutenção;</a:t>
            </a:r>
          </a:p>
          <a:p>
            <a:pPr marL="571500" indent="-571500">
              <a:buFont typeface="Arial" panose="020B0604020202020204" pitchFamily="34" charset="0"/>
              <a:buChar char="•"/>
            </a:pPr>
            <a:r>
              <a:rPr lang="pt-BR" sz="2400">
                <a:solidFill>
                  <a:schemeClr val="bg1"/>
                </a:solidFill>
                <a:latin typeface="Montserrat"/>
              </a:rPr>
              <a:t> D) o que fazer, por exemplo, contatar o supervisor, se uma proteção foi danificada ou se perdeu sua função, deixando de garantir uma segurança adequada; </a:t>
            </a:r>
          </a:p>
          <a:p>
            <a:pPr marL="571500" indent="-571500">
              <a:buFont typeface="Arial" panose="020B0604020202020204" pitchFamily="34" charset="0"/>
              <a:buChar char="•"/>
            </a:pPr>
            <a:r>
              <a:rPr lang="pt-BR" sz="2400">
                <a:solidFill>
                  <a:schemeClr val="bg1"/>
                </a:solidFill>
                <a:latin typeface="Montserrat"/>
              </a:rPr>
              <a:t>E) os princípios de segurança na utilização da máquina ou equipamento; 43 </a:t>
            </a:r>
          </a:p>
          <a:p>
            <a:pPr marL="571500" indent="-571500">
              <a:buFont typeface="Arial" panose="020B0604020202020204" pitchFamily="34" charset="0"/>
              <a:buChar char="•"/>
            </a:pPr>
            <a:r>
              <a:rPr lang="pt-BR" sz="2400">
                <a:solidFill>
                  <a:schemeClr val="bg1"/>
                </a:solidFill>
                <a:latin typeface="Montserrat"/>
              </a:rPr>
              <a:t>F) segurança para riscos mecânicos, elétricos e outros relevantes;</a:t>
            </a:r>
          </a:p>
          <a:p>
            <a:pPr marL="571500" indent="-571500">
              <a:buFont typeface="Arial" panose="020B0604020202020204" pitchFamily="34" charset="0"/>
              <a:buChar char="•"/>
            </a:pPr>
            <a:r>
              <a:rPr lang="pt-BR" sz="2400">
                <a:solidFill>
                  <a:schemeClr val="bg1"/>
                </a:solidFill>
                <a:latin typeface="Montserrat"/>
              </a:rPr>
              <a:t>G) método de trabalho seguro;</a:t>
            </a:r>
          </a:p>
          <a:p>
            <a:pPr marL="571500" indent="-571500">
              <a:buFont typeface="Arial" panose="020B0604020202020204" pitchFamily="34" charset="0"/>
              <a:buChar char="•"/>
            </a:pPr>
            <a:r>
              <a:rPr lang="pt-BR" sz="2400">
                <a:solidFill>
                  <a:schemeClr val="bg1"/>
                </a:solidFill>
                <a:latin typeface="Montserrat"/>
              </a:rPr>
              <a:t>H) permissão de trabalho; </a:t>
            </a:r>
          </a:p>
          <a:p>
            <a:pPr marL="571500" indent="-571500">
              <a:buFont typeface="Arial" panose="020B0604020202020204" pitchFamily="34" charset="0"/>
              <a:buChar char="•"/>
            </a:pPr>
            <a:r>
              <a:rPr lang="pt-BR" sz="2400">
                <a:solidFill>
                  <a:schemeClr val="bg1"/>
                </a:solidFill>
                <a:latin typeface="Montserrat"/>
              </a:rPr>
              <a:t>I ) sistema de bloqueio de funcionamento da máquina e equipamento durante operações de inspeção, limpeza, lubrificação e manutenção. </a:t>
            </a:r>
          </a:p>
          <a:p>
            <a:pPr marL="571500" indent="-571500">
              <a:buFont typeface="Arial" panose="020B0604020202020204" pitchFamily="34" charset="0"/>
              <a:buChar char="•"/>
            </a:pPr>
            <a:endParaRPr lang="pt-BR" sz="2400">
              <a:solidFill>
                <a:schemeClr val="bg1"/>
              </a:solidFill>
              <a:latin typeface="Montserrat" pitchFamily="2" charset="0"/>
            </a:endParaRPr>
          </a:p>
          <a:p>
            <a:pPr marL="571500" indent="-571500">
              <a:buFont typeface="Wingdings" panose="05000000000000000000" pitchFamily="2" charset="2"/>
              <a:buChar char="ü"/>
            </a:pPr>
            <a:r>
              <a:rPr lang="pt-BR" sz="2400">
                <a:solidFill>
                  <a:schemeClr val="bg1"/>
                </a:solidFill>
                <a:latin typeface="Montserrat"/>
              </a:rPr>
              <a:t>Deve ser depositado certificado de treinamento Operação, manutenção, inspeção e demais intervenções em máquinas e equipamentos. </a:t>
            </a:r>
          </a:p>
          <a:p>
            <a:pPr marL="571500" indent="-571500">
              <a:buFont typeface="Wingdings" panose="05000000000000000000" pitchFamily="2" charset="2"/>
              <a:buChar char="ü"/>
            </a:pPr>
            <a:r>
              <a:rPr lang="pt-BR" sz="2400">
                <a:solidFill>
                  <a:schemeClr val="bg1"/>
                </a:solidFill>
                <a:latin typeface="Montserrat"/>
              </a:rPr>
              <a:t>Deve conter a indicação da data e do local de realização do treinamento. </a:t>
            </a:r>
          </a:p>
          <a:p>
            <a:pPr marL="571500" indent="-571500">
              <a:buFont typeface="Wingdings" panose="05000000000000000000" pitchFamily="2" charset="2"/>
              <a:buChar char="ü"/>
            </a:pPr>
            <a:r>
              <a:rPr lang="pt-BR" sz="2400">
                <a:solidFill>
                  <a:schemeClr val="bg1"/>
                </a:solidFill>
                <a:latin typeface="Montserrat"/>
              </a:rPr>
              <a:t>Deve conter o nome completo e a qualificação do(s) instrutor(es). </a:t>
            </a:r>
          </a:p>
        </p:txBody>
      </p:sp>
    </p:spTree>
    <p:extLst>
      <p:ext uri="{BB962C8B-B14F-4D97-AF65-F5344CB8AC3E}">
        <p14:creationId xmlns:p14="http://schemas.microsoft.com/office/powerpoint/2010/main" val="197064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398063"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82764" y="865313"/>
            <a:ext cx="8419770" cy="1323439"/>
          </a:xfrm>
          <a:prstGeom prst="rect">
            <a:avLst/>
          </a:prstGeom>
          <a:noFill/>
        </p:spPr>
        <p:txBody>
          <a:bodyPr wrap="square" rtlCol="0">
            <a:spAutoFit/>
          </a:bodyPr>
          <a:lstStyle/>
          <a:p>
            <a:r>
              <a:rPr lang="pt-BR" sz="4000" b="1">
                <a:solidFill>
                  <a:srgbClr val="000000"/>
                </a:solidFill>
                <a:latin typeface="Montserrat" pitchFamily="2" charset="0"/>
              </a:rPr>
              <a:t>NR-12 OPERAÇÃO DE MOTOSSERRAS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110217" y="2471798"/>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48953" y="3014827"/>
            <a:ext cx="9041019" cy="10310515"/>
          </a:xfrm>
          <a:prstGeom prst="rect">
            <a:avLst/>
          </a:prstGeom>
          <a:noFill/>
        </p:spPr>
        <p:txBody>
          <a:bodyPr wrap="square" rtlCol="0">
            <a:spAutoFit/>
          </a:bodyPr>
          <a:lstStyle/>
          <a:p>
            <a:r>
              <a:rPr lang="pt-BR" sz="3600" b="1">
                <a:solidFill>
                  <a:srgbClr val="000000"/>
                </a:solidFill>
                <a:latin typeface="Montserrat" pitchFamily="2" charset="0"/>
              </a:rPr>
              <a:t>Motosserras</a:t>
            </a:r>
          </a:p>
          <a:p>
            <a:endParaRPr lang="pt-BR" sz="3600" b="1">
              <a:solidFill>
                <a:srgbClr val="000000"/>
              </a:solidFill>
              <a:latin typeface="Montserrat" pitchFamily="2" charset="0"/>
            </a:endParaRPr>
          </a:p>
          <a:p>
            <a:r>
              <a:rPr lang="pt-BR" sz="2800">
                <a:solidFill>
                  <a:srgbClr val="000000"/>
                </a:solidFill>
                <a:latin typeface="Montserrat" pitchFamily="2" charset="0"/>
              </a:rPr>
              <a:t>As motosserras devem dispor dos seguintes dispositivos de segurança: </a:t>
            </a:r>
          </a:p>
          <a:p>
            <a:r>
              <a:rPr lang="pt-BR" sz="2800">
                <a:solidFill>
                  <a:srgbClr val="000000"/>
                </a:solidFill>
                <a:latin typeface="Montserrat" pitchFamily="2" charset="0"/>
              </a:rPr>
              <a:t>a) freio manual ou automático de corrente; </a:t>
            </a:r>
          </a:p>
          <a:p>
            <a:r>
              <a:rPr lang="pt-BR" sz="2800">
                <a:solidFill>
                  <a:srgbClr val="000000"/>
                </a:solidFill>
                <a:latin typeface="Montserrat" pitchFamily="2" charset="0"/>
              </a:rPr>
              <a:t>b) pino pega-corrente;</a:t>
            </a:r>
          </a:p>
          <a:p>
            <a:r>
              <a:rPr lang="pt-BR" sz="2800">
                <a:solidFill>
                  <a:srgbClr val="000000"/>
                </a:solidFill>
                <a:latin typeface="Montserrat" pitchFamily="2" charset="0"/>
              </a:rPr>
              <a:t>c) protetor da mão direita;</a:t>
            </a:r>
          </a:p>
          <a:p>
            <a:r>
              <a:rPr lang="pt-BR" sz="2800">
                <a:solidFill>
                  <a:srgbClr val="000000"/>
                </a:solidFill>
                <a:latin typeface="Montserrat" pitchFamily="2" charset="0"/>
              </a:rPr>
              <a:t>d) protetor da mão esquerda; </a:t>
            </a:r>
          </a:p>
          <a:p>
            <a:r>
              <a:rPr lang="pt-BR" sz="2800">
                <a:solidFill>
                  <a:srgbClr val="000000"/>
                </a:solidFill>
                <a:latin typeface="Montserrat" pitchFamily="2" charset="0"/>
              </a:rPr>
              <a:t>e) trava de segurança do acelerador.</a:t>
            </a:r>
          </a:p>
          <a:p>
            <a:endParaRPr lang="pt-BR" sz="2800">
              <a:solidFill>
                <a:srgbClr val="000000"/>
              </a:solidFill>
              <a:latin typeface="Montserrat" pitchFamily="2" charset="0"/>
            </a:endParaRPr>
          </a:p>
          <a:p>
            <a:r>
              <a:rPr lang="pt-BR" sz="2800">
                <a:solidFill>
                  <a:srgbClr val="000000"/>
                </a:solidFill>
                <a:latin typeface="Montserrat" pitchFamily="2" charset="0"/>
              </a:rPr>
              <a:t>Os empregadores devem promover, a todos os operadores de motosserra e similares, treinamento para utilização segura da máquina, com carga horária mínima de </a:t>
            </a:r>
            <a:r>
              <a:rPr lang="pt-BR" sz="2800" b="1">
                <a:solidFill>
                  <a:srgbClr val="000000"/>
                </a:solidFill>
                <a:latin typeface="Montserrat" pitchFamily="2" charset="0"/>
              </a:rPr>
              <a:t>oito horas </a:t>
            </a:r>
            <a:r>
              <a:rPr lang="pt-BR" sz="2800">
                <a:solidFill>
                  <a:srgbClr val="000000"/>
                </a:solidFill>
                <a:latin typeface="Montserrat" pitchFamily="2" charset="0"/>
              </a:rPr>
              <a:t>e conforme conteúdo programático relativo à utilização constante do manual de instruções.  Os certificados de garantia das máquinas devem ter campo específico, a ser </a:t>
            </a:r>
            <a:r>
              <a:rPr lang="pt-BR" sz="2800" b="1">
                <a:solidFill>
                  <a:srgbClr val="000000"/>
                </a:solidFill>
                <a:latin typeface="Montserrat" pitchFamily="2" charset="0"/>
              </a:rPr>
              <a:t>assinado pelo consumidor</a:t>
            </a:r>
            <a:r>
              <a:rPr lang="pt-BR" sz="2800">
                <a:solidFill>
                  <a:srgbClr val="000000"/>
                </a:solidFill>
                <a:latin typeface="Montserrat" pitchFamily="2" charset="0"/>
              </a:rPr>
              <a:t>, confirmando a disponibilidade do treinamento ou responsabilizando-se pelo treinamento dos trabalhadores que utilizarão a máquina.</a:t>
            </a:r>
          </a:p>
          <a:p>
            <a:endParaRPr lang="pt-BR" sz="32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535221" y="5939437"/>
            <a:ext cx="12100032" cy="7417415"/>
          </a:xfrm>
          <a:prstGeom prst="rect">
            <a:avLst/>
          </a:prstGeom>
          <a:noFill/>
        </p:spPr>
        <p:txBody>
          <a:bodyPr wrap="square" rtlCol="0">
            <a:spAutoFit/>
          </a:bodyPr>
          <a:lstStyle/>
          <a:p>
            <a:r>
              <a:rPr lang="pt-BR" sz="3200" b="1">
                <a:solidFill>
                  <a:schemeClr val="bg1"/>
                </a:solidFill>
                <a:latin typeface="Montserrat" pitchFamily="2" charset="0"/>
              </a:rPr>
              <a:t>Conteúdo Programático</a:t>
            </a:r>
            <a:endParaRPr lang="pt-BR" sz="4800">
              <a:solidFill>
                <a:schemeClr val="bg1"/>
              </a:solidFill>
              <a:latin typeface="Montserrat" pitchFamily="2" charset="0"/>
            </a:endParaRPr>
          </a:p>
          <a:p>
            <a:r>
              <a:rPr lang="pt-BR" sz="2800">
                <a:solidFill>
                  <a:schemeClr val="bg1"/>
                </a:solidFill>
                <a:latin typeface="Montserrat" pitchFamily="2" charset="0"/>
              </a:rPr>
              <a:t>a) quanto aos riscos à segurança e a saúde durante o seu manuseio; </a:t>
            </a:r>
          </a:p>
          <a:p>
            <a:r>
              <a:rPr lang="pt-BR" sz="2800">
                <a:solidFill>
                  <a:schemeClr val="bg1"/>
                </a:solidFill>
                <a:latin typeface="Montserrat" pitchFamily="2" charset="0"/>
              </a:rPr>
              <a:t>b) instruções de segurança no trabalho com o equipamento, de acordo com o previsto nas Recomendações Práticas da Organização Internacional do Trabalho - OIT; </a:t>
            </a:r>
          </a:p>
          <a:p>
            <a:r>
              <a:rPr lang="pt-BR" sz="2800">
                <a:solidFill>
                  <a:schemeClr val="bg1"/>
                </a:solidFill>
                <a:latin typeface="Montserrat" pitchFamily="2" charset="0"/>
              </a:rPr>
              <a:t>c) especificações de ruído e vibração; </a:t>
            </a:r>
          </a:p>
          <a:p>
            <a:r>
              <a:rPr lang="pt-BR" sz="2800">
                <a:solidFill>
                  <a:schemeClr val="bg1"/>
                </a:solidFill>
                <a:latin typeface="Montserrat" pitchFamily="2" charset="0"/>
              </a:rPr>
              <a:t>d) advertências sobre o uso inadequado. </a:t>
            </a:r>
          </a:p>
          <a:p>
            <a:endParaRPr lang="pt-BR" sz="2800">
              <a:solidFill>
                <a:schemeClr val="bg1"/>
              </a:solidFill>
              <a:latin typeface="Montserrat" pitchFamily="2" charset="0"/>
            </a:endParaRPr>
          </a:p>
          <a:p>
            <a:pPr marL="342900" indent="-342900">
              <a:buFont typeface="Wingdings" panose="05000000000000000000" pitchFamily="2" charset="2"/>
              <a:buChar char="ü"/>
            </a:pPr>
            <a:r>
              <a:rPr lang="pt-BR" sz="2800">
                <a:solidFill>
                  <a:schemeClr val="bg1"/>
                </a:solidFill>
                <a:latin typeface="Montserrat" pitchFamily="2" charset="0"/>
              </a:rPr>
              <a:t>Deve conter a indicação da data e do local de realização do treinamento</a:t>
            </a:r>
          </a:p>
          <a:p>
            <a:pPr marL="342900" indent="-342900">
              <a:buFont typeface="Wingdings" panose="05000000000000000000" pitchFamily="2" charset="2"/>
              <a:buChar char="ü"/>
            </a:pPr>
            <a:r>
              <a:rPr lang="pt-BR" sz="2800">
                <a:solidFill>
                  <a:schemeClr val="bg1"/>
                </a:solidFill>
                <a:latin typeface="Montserrat" pitchFamily="2" charset="0"/>
              </a:rPr>
              <a:t>Deve conter o nome completo e a qualificação do(s) instrutor(es).</a:t>
            </a:r>
          </a:p>
          <a:p>
            <a:pPr marL="342900" indent="-342900">
              <a:buFont typeface="Wingdings" panose="05000000000000000000" pitchFamily="2" charset="2"/>
              <a:buChar char="ü"/>
            </a:pPr>
            <a:r>
              <a:rPr lang="pt-BR" sz="2800">
                <a:solidFill>
                  <a:schemeClr val="bg1"/>
                </a:solidFill>
                <a:latin typeface="Montserrat" pitchFamily="2" charset="0"/>
              </a:rPr>
              <a:t>Deve conter a assinatura do responsável técnico, assim como seus dados de identificação (nome completo e número de registro no conselho de classe).</a:t>
            </a:r>
          </a:p>
          <a:p>
            <a:endParaRPr lang="pt-BR" sz="2400">
              <a:solidFill>
                <a:schemeClr val="bg1"/>
              </a:solidFill>
              <a:latin typeface="Montserrat" pitchFamily="2" charset="0"/>
            </a:endParaRPr>
          </a:p>
        </p:txBody>
      </p:sp>
      <p:sp>
        <p:nvSpPr>
          <p:cNvPr id="5" name="CaixaDeTexto 4">
            <a:extLst>
              <a:ext uri="{FF2B5EF4-FFF2-40B4-BE49-F238E27FC236}">
                <a16:creationId xmlns:a16="http://schemas.microsoft.com/office/drawing/2014/main" id="{C34B8874-C014-2D7B-F081-21DD767EC36E}"/>
              </a:ext>
            </a:extLst>
          </p:cNvPr>
          <p:cNvSpPr txBox="1"/>
          <p:nvPr/>
        </p:nvSpPr>
        <p:spPr>
          <a:xfrm>
            <a:off x="11607617" y="1517691"/>
            <a:ext cx="12564347" cy="892552"/>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2400">
              <a:solidFill>
                <a:schemeClr val="bg1"/>
              </a:solidFill>
              <a:latin typeface="Montserrat" pitchFamily="2" charset="0"/>
            </a:endParaRPr>
          </a:p>
        </p:txBody>
      </p:sp>
      <p:pic>
        <p:nvPicPr>
          <p:cNvPr id="6" name="Picture 2" descr="Curso de Capacitação Operador de Motosserra | Buzzero.com">
            <a:extLst>
              <a:ext uri="{FF2B5EF4-FFF2-40B4-BE49-F238E27FC236}">
                <a16:creationId xmlns:a16="http://schemas.microsoft.com/office/drawing/2014/main" id="{3298E103-8AF7-BC14-81B7-D1AB314C96C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37419" y="2188753"/>
            <a:ext cx="4106164" cy="307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71634" y="1788541"/>
            <a:ext cx="7546921" cy="2785378"/>
          </a:xfrm>
          <a:prstGeom prst="rect">
            <a:avLst/>
          </a:prstGeom>
          <a:noFill/>
        </p:spPr>
        <p:txBody>
          <a:bodyPr wrap="square" rtlCol="0">
            <a:spAutoFit/>
          </a:bodyPr>
          <a:lstStyle/>
          <a:p>
            <a:r>
              <a:rPr lang="pt-BR" sz="3500" b="1">
                <a:solidFill>
                  <a:schemeClr val="bg1"/>
                </a:solidFill>
                <a:latin typeface="Montserrat" pitchFamily="2" charset="0"/>
              </a:rPr>
              <a:t>CERTIFICADO DE TREINAMENTO MOPP - MOVIMENTAÇÃO OPERACIONAL DE PRODUTOS PERIGOSOS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71634" y="476914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71634" y="5567327"/>
            <a:ext cx="7790784" cy="6617196"/>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3200">
                <a:solidFill>
                  <a:schemeClr val="bg1"/>
                </a:solidFill>
                <a:latin typeface="Montserrat" pitchFamily="2" charset="0"/>
              </a:rPr>
              <a:t>Trata-se do certificado expedido por uma instituição legalmente habilitada para ministrar cursos de capacitação de profissionais para atividades que envolvem movimentação operacional de produtos perigosos, com a identificação e assinatura do responsável técnico por ministrar o curso, bem como do conteúdo programático e carga horária.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0829446" y="7763302"/>
            <a:ext cx="13250669" cy="6063198"/>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pt-BR" sz="3200">
              <a:latin typeface="Montserrat" pitchFamily="2" charset="0"/>
            </a:endParaRPr>
          </a:p>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2800">
                <a:latin typeface="Montserrat"/>
              </a:rPr>
              <a:t>Deve ser depositado o Certificado de Treinamento MOPP – Movimentação Operacional de Produtos Perigosos, que pode ser obtido junto à área de segurança e medicina do trabalho. </a:t>
            </a:r>
          </a:p>
          <a:p>
            <a:pPr marL="457200" indent="-457200">
              <a:buFont typeface="Arial" panose="020B0604020202020204" pitchFamily="34" charset="0"/>
              <a:buChar char="•"/>
            </a:pPr>
            <a:r>
              <a:rPr lang="pt-BR" sz="2800">
                <a:latin typeface="Montserrat"/>
              </a:rPr>
              <a:t>Deve conter o nome completo e a qualificação do(s) instrutor(es) (formação, cargo e/ou função). </a:t>
            </a:r>
          </a:p>
          <a:p>
            <a:pPr marL="457200" indent="-457200">
              <a:buFont typeface="Arial" panose="020B0604020202020204" pitchFamily="34" charset="0"/>
              <a:buChar char="•"/>
            </a:pPr>
            <a:r>
              <a:rPr lang="pt-BR" sz="2800">
                <a:latin typeface="Montserrat"/>
              </a:rPr>
              <a:t>Inicial: 50h / Reciclagem: 16h </a:t>
            </a:r>
          </a:p>
          <a:p>
            <a:pPr marL="457200" indent="-457200">
              <a:buFont typeface="Arial" panose="020B0604020202020204" pitchFamily="34" charset="0"/>
              <a:buChar char="•"/>
            </a:pPr>
            <a:r>
              <a:rPr lang="pt-BR" sz="2800">
                <a:latin typeface="Montserrat"/>
              </a:rPr>
              <a:t>Validade 05 (Cinco) anos</a:t>
            </a:r>
          </a:p>
          <a:p>
            <a:pPr marL="457200" indent="-457200">
              <a:buFont typeface="Arial" panose="020B0604020202020204" pitchFamily="34" charset="0"/>
              <a:buChar char="•"/>
            </a:pPr>
            <a:r>
              <a:rPr lang="pt-BR" sz="2800">
                <a:latin typeface="Montserrat"/>
              </a:rPr>
              <a:t>Deve conter a indicação da data de conclusão do treinamento.</a:t>
            </a:r>
          </a:p>
          <a:p>
            <a:pPr marL="457200" indent="-457200">
              <a:buFont typeface="Arial" panose="020B0604020202020204" pitchFamily="34" charset="0"/>
              <a:buChar char="•"/>
            </a:pPr>
            <a:endParaRPr lang="pt-BR" sz="3200">
              <a:latin typeface="Montserrat" pitchFamily="2" charset="0"/>
            </a:endParaRPr>
          </a:p>
          <a:p>
            <a:pPr marL="457200" indent="-457200">
              <a:buFont typeface="Arial" panose="020B0604020202020204" pitchFamily="34" charset="0"/>
              <a:buChar char="•"/>
            </a:pPr>
            <a:endParaRPr lang="pt-BR" sz="3600">
              <a:latin typeface="Montserrat" pitchFamily="2" charset="0"/>
            </a:endParaRPr>
          </a:p>
        </p:txBody>
      </p:sp>
      <p:sp>
        <p:nvSpPr>
          <p:cNvPr id="6" name="CaixaDeTexto 5">
            <a:extLst>
              <a:ext uri="{FF2B5EF4-FFF2-40B4-BE49-F238E27FC236}">
                <a16:creationId xmlns:a16="http://schemas.microsoft.com/office/drawing/2014/main" id="{D8FA6035-D09F-1601-E633-1A047BC078A8}"/>
              </a:ext>
            </a:extLst>
          </p:cNvPr>
          <p:cNvSpPr txBox="1"/>
          <p:nvPr/>
        </p:nvSpPr>
        <p:spPr>
          <a:xfrm>
            <a:off x="10829446" y="4573919"/>
            <a:ext cx="12984711" cy="3847207"/>
          </a:xfrm>
          <a:prstGeom prst="rect">
            <a:avLst/>
          </a:prstGeom>
          <a:noFill/>
        </p:spPr>
        <p:txBody>
          <a:bodyPr wrap="square">
            <a:spAutoFit/>
          </a:bodyPr>
          <a:lstStyle/>
          <a:p>
            <a:pPr marL="457200" indent="-457200">
              <a:buFont typeface="Arial" panose="020B0604020202020204" pitchFamily="34" charset="0"/>
              <a:buChar char="•"/>
            </a:pPr>
            <a:endParaRPr lang="pt-BR" sz="3200">
              <a:latin typeface="Montserra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srgbClr val="111111"/>
                </a:solidFill>
                <a:effectLst/>
                <a:uLnTx/>
                <a:uFillTx/>
                <a:latin typeface="Montserrat" pitchFamily="2" charset="0"/>
                <a:ea typeface="+mn-ea"/>
                <a:cs typeface="+mn-cs"/>
              </a:rPr>
              <a:t>Conteúdo programático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2800">
              <a:latin typeface="Montserrat" pitchFamily="2" charset="0"/>
            </a:endParaRPr>
          </a:p>
          <a:p>
            <a:r>
              <a:rPr lang="pt-BR" sz="2800">
                <a:latin typeface="Montserrat" pitchFamily="2" charset="0"/>
              </a:rPr>
              <a:t>O conteúdo deve estar em conformidade com o treinamento ministrado, indicando critérios mínimos de capacitação para operação do equipamento e/ou veículo específico de acordo com a Norma Legislativa que versa sobre o referido treinamento. </a:t>
            </a:r>
            <a:endParaRPr lang="pt-BR" sz="3200">
              <a:latin typeface="Montserrat" pitchFamily="2" charset="0"/>
            </a:endParaRPr>
          </a:p>
          <a:p>
            <a:pPr marL="457200" indent="-457200">
              <a:buFont typeface="Arial" panose="020B0604020202020204" pitchFamily="34" charset="0"/>
              <a:buChar char="•"/>
            </a:pPr>
            <a:endParaRPr lang="pt-BR" sz="3600">
              <a:latin typeface="Montserrat" pitchFamily="2" charset="0"/>
            </a:endParaRPr>
          </a:p>
        </p:txBody>
      </p:sp>
      <p:pic>
        <p:nvPicPr>
          <p:cNvPr id="8" name="Picture 2" descr="Curso MOPP - O que é? Onde Fazer? Qual a validade? - Espaço do SESMT">
            <a:extLst>
              <a:ext uri="{FF2B5EF4-FFF2-40B4-BE49-F238E27FC236}">
                <a16:creationId xmlns:a16="http://schemas.microsoft.com/office/drawing/2014/main" id="{E9BD11D5-353E-A268-9D16-1A4AB1E4A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8788" y="1064040"/>
            <a:ext cx="9347525" cy="358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5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5E19106-4B77-9E54-FE98-2594B1ADD4AD}"/>
              </a:ext>
            </a:extLst>
          </p:cNvPr>
          <p:cNvSpPr/>
          <p:nvPr/>
        </p:nvSpPr>
        <p:spPr>
          <a:xfrm>
            <a:off x="11691276" y="0"/>
            <a:ext cx="12686374"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E3D15C4-AA8D-372C-F036-ACF87A05F851}"/>
              </a:ext>
            </a:extLst>
          </p:cNvPr>
          <p:cNvSpPr/>
          <p:nvPr/>
        </p:nvSpPr>
        <p:spPr>
          <a:xfrm>
            <a:off x="9240253" y="0"/>
            <a:ext cx="4523873"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651697" y="451549"/>
            <a:ext cx="8083230" cy="2062103"/>
          </a:xfrm>
          <a:prstGeom prst="rect">
            <a:avLst/>
          </a:prstGeom>
          <a:noFill/>
        </p:spPr>
        <p:txBody>
          <a:bodyPr wrap="square" lIns="91440" tIns="45720" rIns="91440" bIns="45720" rtlCol="0" anchor="t">
            <a:spAutoFit/>
          </a:bodyPr>
          <a:lstStyle/>
          <a:p>
            <a:r>
              <a:rPr lang="pt-BR" sz="3200" b="1">
                <a:solidFill>
                  <a:srgbClr val="000000"/>
                </a:solidFill>
                <a:latin typeface="Montserrat"/>
              </a:rPr>
              <a:t>NR 01 - SEGURANÇA E SAÚDE NO</a:t>
            </a:r>
          </a:p>
          <a:p>
            <a:r>
              <a:rPr lang="pt-BR" sz="3200" b="1">
                <a:solidFill>
                  <a:srgbClr val="000000"/>
                </a:solidFill>
                <a:latin typeface="Montserrat"/>
              </a:rPr>
              <a:t>TRABALHO (ORDEM DE SERVIÇO)​</a:t>
            </a:r>
          </a:p>
          <a:p>
            <a:endParaRPr lang="pt-BR" sz="3200" b="1">
              <a:solidFill>
                <a:srgbClr val="000000"/>
              </a:solidFill>
              <a:latin typeface="Montserrat" pitchFamily="2" charset="0"/>
            </a:endParaRPr>
          </a:p>
          <a:p>
            <a:endParaRPr lang="pt-BR" sz="3200" b="1">
              <a:solidFill>
                <a:srgbClr val="000000"/>
              </a:solidFill>
              <a:latin typeface="Montserrat" pitchFamily="2" charset="0"/>
            </a:endParaRPr>
          </a:p>
        </p:txBody>
      </p:sp>
      <p:pic>
        <p:nvPicPr>
          <p:cNvPr id="3" name="Picture 2" descr="Baixar - Modelo de OS - Ordem de Serviço">
            <a:extLst>
              <a:ext uri="{FF2B5EF4-FFF2-40B4-BE49-F238E27FC236}">
                <a16:creationId xmlns:a16="http://schemas.microsoft.com/office/drawing/2014/main" id="{8F06E2D8-F6B2-0508-FD7B-927601AFB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3005"/>
          <a:stretch/>
        </p:blipFill>
        <p:spPr bwMode="auto">
          <a:xfrm>
            <a:off x="9743040" y="3452796"/>
            <a:ext cx="14155411" cy="941575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AF571B66-2934-BBD8-E23B-3890E59D6708}"/>
              </a:ext>
            </a:extLst>
          </p:cNvPr>
          <p:cNvSpPr txBox="1"/>
          <p:nvPr/>
        </p:nvSpPr>
        <p:spPr>
          <a:xfrm>
            <a:off x="9732399" y="261072"/>
            <a:ext cx="14651259" cy="3174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a:solidFill>
                  <a:schemeClr val="bg1"/>
                </a:solidFill>
                <a:latin typeface="Montserrat"/>
              </a:rPr>
              <a:t>O que é este documento?</a:t>
            </a:r>
            <a:endParaRPr lang="en-US" sz="2800">
              <a:solidFill>
                <a:schemeClr val="bg1"/>
              </a:solidFill>
              <a:latin typeface="Montserrat"/>
            </a:endParaRPr>
          </a:p>
          <a:p>
            <a:endParaRPr lang="pt-BR" sz="2800">
              <a:solidFill>
                <a:schemeClr val="bg1"/>
              </a:solidFill>
              <a:latin typeface="Montserrat"/>
            </a:endParaRPr>
          </a:p>
          <a:p>
            <a:r>
              <a:rPr lang="pt-BR" sz="2800">
                <a:solidFill>
                  <a:schemeClr val="bg1"/>
                </a:solidFill>
                <a:latin typeface="Montserrat"/>
              </a:rPr>
              <a:t>A Ordem de Serviço tem a missão de informar o funcionário sobre os riscos do ambiente. Assim, este é o documento que comprova que o empregado recebeu esclarecimentos referentes aos riscos relacionados ao exercício de sua função e as orientações referentes às políticas de segurança e saúde adotadas na empresa, orientações sobre os EPI utilizados. </a:t>
            </a:r>
            <a:endParaRPr lang="pt-BR" sz="2800">
              <a:solidFill>
                <a:schemeClr val="bg1"/>
              </a:solidFill>
              <a:ea typeface="Calibri"/>
              <a:cs typeface="Calibri"/>
            </a:endParaRPr>
          </a:p>
        </p:txBody>
      </p:sp>
      <p:pic>
        <p:nvPicPr>
          <p:cNvPr id="8" name="Imagem 7">
            <a:extLst>
              <a:ext uri="{FF2B5EF4-FFF2-40B4-BE49-F238E27FC236}">
                <a16:creationId xmlns:a16="http://schemas.microsoft.com/office/drawing/2014/main" id="{8E5F7E38-3849-A72A-F668-085151B867C1}"/>
              </a:ext>
            </a:extLst>
          </p:cNvPr>
          <p:cNvPicPr>
            <a:picLocks noChangeAspect="1"/>
          </p:cNvPicPr>
          <p:nvPr/>
        </p:nvPicPr>
        <p:blipFill>
          <a:blip r:embed="rId3"/>
          <a:stretch>
            <a:fillRect/>
          </a:stretch>
        </p:blipFill>
        <p:spPr>
          <a:xfrm>
            <a:off x="645144" y="1709710"/>
            <a:ext cx="2588012" cy="133434"/>
          </a:xfrm>
          <a:prstGeom prst="rect">
            <a:avLst/>
          </a:prstGeom>
        </p:spPr>
      </p:pic>
      <p:sp>
        <p:nvSpPr>
          <p:cNvPr id="9" name="CaixaDeTexto 8">
            <a:extLst>
              <a:ext uri="{FF2B5EF4-FFF2-40B4-BE49-F238E27FC236}">
                <a16:creationId xmlns:a16="http://schemas.microsoft.com/office/drawing/2014/main" id="{6A9A76BD-4392-6ADC-976B-9449FE0BCE0B}"/>
              </a:ext>
            </a:extLst>
          </p:cNvPr>
          <p:cNvSpPr txBox="1"/>
          <p:nvPr/>
        </p:nvSpPr>
        <p:spPr>
          <a:xfrm>
            <a:off x="299908" y="2310632"/>
            <a:ext cx="8749914" cy="105567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a:solidFill>
                  <a:srgbClr val="FF0000"/>
                </a:solidFill>
                <a:highlight>
                  <a:srgbClr val="FFFF00"/>
                </a:highlight>
                <a:latin typeface="Montserrat"/>
              </a:rPr>
              <a:t>Critérios para aceitação do documento</a:t>
            </a:r>
            <a:endParaRPr lang="en-US" sz="3200">
              <a:latin typeface="Montserrat"/>
            </a:endParaRPr>
          </a:p>
          <a:p>
            <a:endParaRPr lang="pt-BR" sz="3200" b="1">
              <a:solidFill>
                <a:srgbClr val="FF0000"/>
              </a:solidFill>
              <a:highlight>
                <a:srgbClr val="FFFF00"/>
              </a:highlight>
              <a:latin typeface="Montserrat"/>
              <a:cs typeface="Arial"/>
            </a:endParaRPr>
          </a:p>
          <a:p>
            <a:r>
              <a:rPr lang="pt-BR" sz="2800" b="1">
                <a:latin typeface="Arial"/>
                <a:cs typeface="Arial"/>
              </a:rPr>
              <a:t>Dados da Empresa: </a:t>
            </a:r>
            <a:endParaRPr lang="en-US" sz="2800">
              <a:solidFill>
                <a:srgbClr val="000000"/>
              </a:solidFill>
              <a:latin typeface="Arial"/>
              <a:ea typeface="+mn-lt"/>
              <a:cs typeface="Arial"/>
            </a:endParaRPr>
          </a:p>
          <a:p>
            <a:pPr marL="571500" indent="-571500">
              <a:buFont typeface="Arial,Sans-Serif"/>
              <a:buChar char="•"/>
            </a:pPr>
            <a:r>
              <a:rPr lang="pt-BR" sz="2800">
                <a:solidFill>
                  <a:srgbClr val="000000"/>
                </a:solidFill>
                <a:latin typeface="Arial"/>
                <a:ea typeface="+mn-lt"/>
                <a:cs typeface="Arial"/>
              </a:rPr>
              <a:t>CNPJ e/ou Razão Social</a:t>
            </a:r>
            <a:r>
              <a:rPr lang="pt-BR" sz="2800">
                <a:latin typeface="Arial"/>
                <a:ea typeface="+mn-lt"/>
                <a:cs typeface="Arial"/>
              </a:rPr>
              <a:t> (raiz)</a:t>
            </a:r>
            <a:endParaRPr lang="pt-BR" sz="2800">
              <a:latin typeface="Arial"/>
              <a:ea typeface="Calibri"/>
              <a:cs typeface="Arial"/>
            </a:endParaRPr>
          </a:p>
          <a:p>
            <a:endParaRPr lang="pt-BR" sz="2800">
              <a:latin typeface="Arial"/>
              <a:ea typeface="Calibri"/>
              <a:cs typeface="Arial"/>
            </a:endParaRPr>
          </a:p>
          <a:p>
            <a:r>
              <a:rPr lang="pt-BR" sz="2800" b="1">
                <a:latin typeface="Arial"/>
                <a:cs typeface="Arial"/>
              </a:rPr>
              <a:t>Dados do funcionário</a:t>
            </a:r>
            <a:endParaRPr lang="en-US" sz="2800" b="1">
              <a:latin typeface="Arial"/>
              <a:cs typeface="Arial"/>
            </a:endParaRPr>
          </a:p>
          <a:p>
            <a:pPr marL="571500" indent="-571500">
              <a:buFont typeface="Arial,Sans-Serif"/>
              <a:buChar char="•"/>
            </a:pPr>
            <a:r>
              <a:rPr lang="en-US" sz="2800">
                <a:latin typeface="Arial"/>
                <a:cs typeface="Arial"/>
              </a:rPr>
              <a:t>Nome</a:t>
            </a:r>
          </a:p>
          <a:p>
            <a:pPr marL="571500" indent="-571500">
              <a:buFont typeface="Arial,Sans-Serif"/>
              <a:buChar char="•"/>
            </a:pPr>
            <a:r>
              <a:rPr lang="en-US" sz="2800" err="1">
                <a:latin typeface="Arial"/>
                <a:cs typeface="Arial"/>
              </a:rPr>
              <a:t>Função</a:t>
            </a:r>
            <a:r>
              <a:rPr lang="en-US" sz="2800">
                <a:latin typeface="Arial"/>
                <a:cs typeface="Arial"/>
              </a:rPr>
              <a:t> </a:t>
            </a:r>
            <a:endParaRPr lang="en-US"/>
          </a:p>
          <a:p>
            <a:pPr marL="571500" indent="-571500">
              <a:buFont typeface="Arial,Sans-Serif"/>
              <a:buChar char="•"/>
            </a:pPr>
            <a:endParaRPr lang="en-US" sz="2800">
              <a:latin typeface="Arial"/>
              <a:cs typeface="Arial"/>
            </a:endParaRPr>
          </a:p>
          <a:p>
            <a:r>
              <a:rPr lang="pt-BR" sz="2800" b="1">
                <a:latin typeface="Arial"/>
                <a:cs typeface="Arial"/>
              </a:rPr>
              <a:t>Dados do Documento</a:t>
            </a:r>
            <a:endParaRPr lang="en-US"/>
          </a:p>
          <a:p>
            <a:pPr marL="571500" indent="-571500">
              <a:buFont typeface="Arial,Sans-Serif"/>
              <a:buChar char="•"/>
            </a:pPr>
            <a:r>
              <a:rPr lang="pt-BR" sz="2800">
                <a:solidFill>
                  <a:srgbClr val="FF0000"/>
                </a:solidFill>
                <a:latin typeface="Arial"/>
                <a:cs typeface="Arial"/>
              </a:rPr>
              <a:t>Função x PGR</a:t>
            </a:r>
            <a:endParaRPr lang="en-US" sz="2800">
              <a:solidFill>
                <a:srgbClr val="FF0000"/>
              </a:solidFill>
              <a:latin typeface="Arial"/>
              <a:cs typeface="Arial"/>
            </a:endParaRPr>
          </a:p>
          <a:p>
            <a:pPr marL="571500" indent="-571500">
              <a:buFont typeface="Arial,Sans-Serif"/>
              <a:buChar char="•"/>
            </a:pPr>
            <a:r>
              <a:rPr lang="pt-BR" sz="2800">
                <a:latin typeface="Arial"/>
                <a:cs typeface="Arial"/>
              </a:rPr>
              <a:t>Riscos ocupacionais</a:t>
            </a:r>
            <a:endParaRPr lang="en-US" sz="2800">
              <a:latin typeface="Arial"/>
              <a:cs typeface="Arial"/>
            </a:endParaRPr>
          </a:p>
          <a:p>
            <a:pPr marL="571500" indent="-571500">
              <a:buFont typeface="Arial,Sans-Serif"/>
              <a:buChar char="•"/>
            </a:pPr>
            <a:r>
              <a:rPr lang="pt-BR" sz="2800">
                <a:latin typeface="Arial"/>
                <a:cs typeface="Arial"/>
              </a:rPr>
              <a:t>Descrição das atividades de acordo com PGR DA EMPRESA medidas de controle </a:t>
            </a:r>
            <a:endParaRPr lang="en-US" sz="2800">
              <a:latin typeface="Arial"/>
              <a:cs typeface="Arial"/>
            </a:endParaRPr>
          </a:p>
          <a:p>
            <a:pPr marL="571500" indent="-571500">
              <a:buFont typeface="Arial,Sans-Serif"/>
              <a:buChar char="•"/>
            </a:pPr>
            <a:r>
              <a:rPr lang="pt-BR" sz="2800">
                <a:latin typeface="Arial"/>
                <a:cs typeface="Arial"/>
              </a:rPr>
              <a:t>Orientação sobre EPIs. </a:t>
            </a:r>
            <a:endParaRPr lang="en-US" sz="2800">
              <a:latin typeface="Arial"/>
              <a:cs typeface="Arial"/>
            </a:endParaRPr>
          </a:p>
          <a:p>
            <a:pPr marL="571500" indent="-571500">
              <a:buFont typeface="Arial,Sans-Serif"/>
              <a:buChar char="•"/>
            </a:pPr>
            <a:r>
              <a:rPr lang="pt-BR" sz="2800">
                <a:latin typeface="Arial"/>
                <a:cs typeface="Arial"/>
              </a:rPr>
              <a:t>Orientações de segurança</a:t>
            </a:r>
          </a:p>
          <a:p>
            <a:pPr marL="571500" indent="-571500">
              <a:buFont typeface="Arial,Sans-Serif"/>
              <a:buChar char="•"/>
            </a:pPr>
            <a:r>
              <a:rPr lang="pt-BR" sz="2800">
                <a:latin typeface="Arial"/>
                <a:cs typeface="Arial"/>
              </a:rPr>
              <a:t>Punição em caso de descumprimento das orientações de saúde e segurança,  </a:t>
            </a:r>
          </a:p>
          <a:p>
            <a:pPr marL="571500" indent="-571500">
              <a:buFont typeface="Arial,Sans-Serif"/>
              <a:buChar char="•"/>
            </a:pPr>
            <a:r>
              <a:rPr lang="pt-BR" sz="2800">
                <a:latin typeface="Arial"/>
                <a:cs typeface="Arial"/>
              </a:rPr>
              <a:t>MEDIDAS de controle de risco existe na empresa.</a:t>
            </a:r>
          </a:p>
          <a:p>
            <a:pPr marL="571500" indent="-571500">
              <a:buFont typeface="Arial,Sans-Serif"/>
              <a:buChar char="•"/>
            </a:pPr>
            <a:r>
              <a:rPr lang="pt-BR" sz="2800">
                <a:solidFill>
                  <a:srgbClr val="FF0000"/>
                </a:solidFill>
                <a:latin typeface="Arial"/>
                <a:cs typeface="Arial"/>
              </a:rPr>
              <a:t>Assinatura do Funcionário e empregador</a:t>
            </a:r>
            <a:r>
              <a:rPr lang="pt-BR" sz="2800">
                <a:latin typeface="Arial"/>
                <a:cs typeface="Arial"/>
              </a:rPr>
              <a:t> </a:t>
            </a:r>
            <a:endParaRPr lang="pt-BR"/>
          </a:p>
          <a:p>
            <a:pPr marL="571500" indent="-571500">
              <a:buFont typeface="Arial,Sans-Serif"/>
              <a:buChar char="•"/>
            </a:pPr>
            <a:endParaRPr lang="pt-BR" sz="2800">
              <a:latin typeface="Arial"/>
              <a:cs typeface="Arial"/>
            </a:endParaRPr>
          </a:p>
          <a:p>
            <a:r>
              <a:rPr lang="pt-BR" sz="2800">
                <a:latin typeface="Arial"/>
                <a:cs typeface="Arial"/>
              </a:rPr>
              <a:t>NOTA: Deve ser elaborado sempre que houver mudança de função e ou / mudança de risco ocupacional.</a:t>
            </a:r>
            <a:r>
              <a:rPr lang="pt-BR" sz="2800">
                <a:latin typeface="Montserrat"/>
              </a:rPr>
              <a:t> </a:t>
            </a:r>
            <a:endParaRPr lang="pt-BR"/>
          </a:p>
        </p:txBody>
      </p:sp>
    </p:spTree>
    <p:extLst>
      <p:ext uri="{BB962C8B-B14F-4D97-AF65-F5344CB8AC3E}">
        <p14:creationId xmlns:p14="http://schemas.microsoft.com/office/powerpoint/2010/main" val="4284601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398063"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82764" y="865313"/>
            <a:ext cx="8419770" cy="2308324"/>
          </a:xfrm>
          <a:prstGeom prst="rect">
            <a:avLst/>
          </a:prstGeom>
          <a:noFill/>
        </p:spPr>
        <p:txBody>
          <a:bodyPr wrap="square" rtlCol="0">
            <a:spAutoFit/>
          </a:bodyPr>
          <a:lstStyle/>
          <a:p>
            <a:r>
              <a:rPr lang="pt-BR" sz="4000" b="1">
                <a:solidFill>
                  <a:srgbClr val="000000"/>
                </a:solidFill>
                <a:latin typeface="Montserrat" pitchFamily="2" charset="0"/>
              </a:rPr>
              <a:t>NR 17 - </a:t>
            </a:r>
            <a:r>
              <a:rPr lang="pt-BR" sz="4800" b="1"/>
              <a:t>Levantamento, transporte e descarga individual de cargas</a:t>
            </a:r>
            <a:endParaRPr lang="pt-BR" sz="4800" b="1">
              <a:solidFill>
                <a:srgbClr val="000000"/>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048953" y="317363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48953" y="3728564"/>
            <a:ext cx="9041019" cy="3477875"/>
          </a:xfrm>
          <a:prstGeom prst="rect">
            <a:avLst/>
          </a:prstGeom>
          <a:noFill/>
        </p:spPr>
        <p:txBody>
          <a:bodyPr wrap="square" rtlCol="0">
            <a:spAutoFit/>
          </a:bodyPr>
          <a:lstStyle/>
          <a:p>
            <a:r>
              <a:rPr lang="pt-BR" sz="3600" b="1">
                <a:solidFill>
                  <a:srgbClr val="000000"/>
                </a:solidFill>
                <a:latin typeface="Montserrat" pitchFamily="2" charset="0"/>
              </a:rPr>
              <a:t>O que é este documento?</a:t>
            </a:r>
          </a:p>
          <a:p>
            <a:endParaRPr lang="pt-BR" sz="4400" b="1">
              <a:solidFill>
                <a:srgbClr val="000000"/>
              </a:solidFill>
              <a:latin typeface="Montserrat" pitchFamily="2" charset="0"/>
            </a:endParaRPr>
          </a:p>
          <a:p>
            <a:r>
              <a:rPr lang="pt-BR" sz="3600">
                <a:solidFill>
                  <a:srgbClr val="000000"/>
                </a:solidFill>
                <a:latin typeface="Montserrat" pitchFamily="2" charset="0"/>
              </a:rPr>
              <a:t>Trata-se das orientações quanto aos métodos de levantamento, carregamento e deposição de cargas</a:t>
            </a:r>
          </a:p>
          <a:p>
            <a:endParaRPr lang="pt-BR" sz="3200">
              <a:solidFill>
                <a:srgbClr val="000000"/>
              </a:solidFill>
              <a:latin typeface="Montserrat" pitchFamily="2" charset="0"/>
            </a:endParaRPr>
          </a:p>
        </p:txBody>
      </p:sp>
      <p:sp>
        <p:nvSpPr>
          <p:cNvPr id="5" name="CaixaDeTexto 4">
            <a:extLst>
              <a:ext uri="{FF2B5EF4-FFF2-40B4-BE49-F238E27FC236}">
                <a16:creationId xmlns:a16="http://schemas.microsoft.com/office/drawing/2014/main" id="{C34B8874-C014-2D7B-F081-21DD767EC36E}"/>
              </a:ext>
            </a:extLst>
          </p:cNvPr>
          <p:cNvSpPr txBox="1"/>
          <p:nvPr/>
        </p:nvSpPr>
        <p:spPr>
          <a:xfrm>
            <a:off x="11813303" y="2500409"/>
            <a:ext cx="12564347" cy="954107"/>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r>
              <a:rPr lang="pt-BR" sz="3200" b="1">
                <a:solidFill>
                  <a:schemeClr val="bg1"/>
                </a:solidFill>
                <a:latin typeface="Montserrat"/>
              </a:rPr>
              <a:t> </a:t>
            </a:r>
            <a:endParaRPr lang="pt-BR">
              <a:solidFill>
                <a:schemeClr val="bg1"/>
              </a:solidFill>
            </a:endParaRPr>
          </a:p>
          <a:p>
            <a:endParaRPr lang="pt-BR" sz="2400">
              <a:solidFill>
                <a:schemeClr val="bg1"/>
              </a:solidFill>
              <a:latin typeface="Montserrat" pitchFamily="2" charset="0"/>
            </a:endParaRPr>
          </a:p>
        </p:txBody>
      </p:sp>
      <p:pic>
        <p:nvPicPr>
          <p:cNvPr id="8" name="Picture 2" descr="PREVENIR MCZ: ERGONOMIA NR-17">
            <a:extLst>
              <a:ext uri="{FF2B5EF4-FFF2-40B4-BE49-F238E27FC236}">
                <a16:creationId xmlns:a16="http://schemas.microsoft.com/office/drawing/2014/main" id="{AC21E649-E1B9-91F9-C68C-1A05AACB5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53" y="7758560"/>
            <a:ext cx="8942966" cy="4247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a:extLst>
              <a:ext uri="{FF2B5EF4-FFF2-40B4-BE49-F238E27FC236}">
                <a16:creationId xmlns:a16="http://schemas.microsoft.com/office/drawing/2014/main" id="{CB386E41-839D-B764-D451-1BF1166DEDC5}"/>
              </a:ext>
            </a:extLst>
          </p:cNvPr>
          <p:cNvGraphicFramePr/>
          <p:nvPr>
            <p:extLst>
              <p:ext uri="{D42A27DB-BD31-4B8C-83A1-F6EECF244321}">
                <p14:modId xmlns:p14="http://schemas.microsoft.com/office/powerpoint/2010/main" val="1774914191"/>
              </p:ext>
            </p:extLst>
          </p:nvPr>
        </p:nvGraphicFramePr>
        <p:xfrm>
          <a:off x="11858458" y="3145019"/>
          <a:ext cx="11324785" cy="8861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74033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398063"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110217" y="1353566"/>
            <a:ext cx="8419770" cy="1754326"/>
          </a:xfrm>
          <a:prstGeom prst="rect">
            <a:avLst/>
          </a:prstGeom>
          <a:noFill/>
        </p:spPr>
        <p:txBody>
          <a:bodyPr wrap="square" rtlCol="0">
            <a:spAutoFit/>
          </a:bodyPr>
          <a:lstStyle/>
          <a:p>
            <a:r>
              <a:rPr lang="pt-BR" sz="3600" b="1">
                <a:solidFill>
                  <a:srgbClr val="000000"/>
                </a:solidFill>
                <a:latin typeface="Montserrat" pitchFamily="2" charset="0"/>
              </a:rPr>
              <a:t>NR-17: TREINAMENTO / CAPACITAÇÃO PARA TRABALHO EM TELEATENDIMENTO</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237670" y="3205906"/>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110217" y="3571419"/>
            <a:ext cx="9041019" cy="3847207"/>
          </a:xfrm>
          <a:prstGeom prst="rect">
            <a:avLst/>
          </a:prstGeom>
          <a:noFill/>
        </p:spPr>
        <p:txBody>
          <a:bodyPr wrap="square" rtlCol="0">
            <a:spAutoFit/>
          </a:bodyPr>
          <a:lstStyle/>
          <a:p>
            <a:r>
              <a:rPr lang="pt-BR" sz="3600" b="1">
                <a:solidFill>
                  <a:srgbClr val="000000"/>
                </a:solidFill>
                <a:latin typeface="Montserrat" pitchFamily="2" charset="0"/>
              </a:rPr>
              <a:t>O que é este documento? </a:t>
            </a:r>
          </a:p>
          <a:p>
            <a:endParaRPr lang="pt-BR" sz="3600" b="1">
              <a:solidFill>
                <a:srgbClr val="000000"/>
              </a:solidFill>
              <a:latin typeface="Montserrat" pitchFamily="2" charset="0"/>
            </a:endParaRPr>
          </a:p>
          <a:p>
            <a:r>
              <a:rPr lang="pt-BR" sz="2800">
                <a:solidFill>
                  <a:srgbClr val="000000"/>
                </a:solidFill>
                <a:latin typeface="Montserrat" pitchFamily="2" charset="0"/>
              </a:rPr>
              <a:t>Estabelecer os requisitos para o trabalho em atividades de teleatendimento/telemarketing nas diversas modalidades desse serviço, de modo a proporcionar o máximo de conforto, segurança, saúde e desempenho eficiente. </a:t>
            </a:r>
          </a:p>
          <a:p>
            <a:endParaRPr lang="pt-BR" sz="32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833395" y="1852983"/>
            <a:ext cx="12100032" cy="10495181"/>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r>
              <a:rPr lang="pt-BR" sz="3200" b="1">
                <a:solidFill>
                  <a:schemeClr val="bg1"/>
                </a:solidFill>
                <a:latin typeface="Montserrat"/>
              </a:rPr>
              <a:t> </a:t>
            </a:r>
          </a:p>
          <a:p>
            <a:pPr marL="457200" indent="-457200">
              <a:buFont typeface="Arial" panose="020B0604020202020204" pitchFamily="34" charset="0"/>
              <a:buChar char="•"/>
            </a:pPr>
            <a:r>
              <a:rPr lang="pt-BR" sz="2800">
                <a:solidFill>
                  <a:schemeClr val="bg1"/>
                </a:solidFill>
                <a:latin typeface="Montserrat"/>
              </a:rPr>
              <a:t>Noções sobre os fatores de risco para a saúde em teleatendimento/telemarketing;</a:t>
            </a:r>
          </a:p>
          <a:p>
            <a:pPr marL="457200" indent="-457200">
              <a:buFont typeface="Arial" panose="020B0604020202020204" pitchFamily="34" charset="0"/>
              <a:buChar char="•"/>
            </a:pPr>
            <a:r>
              <a:rPr lang="pt-BR" sz="2800">
                <a:solidFill>
                  <a:schemeClr val="bg1"/>
                </a:solidFill>
                <a:latin typeface="Montserrat"/>
              </a:rPr>
              <a:t>Medidas de prevenção indicadas para a redução dos riscos relacionados ao trabalho; </a:t>
            </a:r>
          </a:p>
          <a:p>
            <a:pPr marL="457200" indent="-457200">
              <a:buFont typeface="Arial" panose="020B0604020202020204" pitchFamily="34" charset="0"/>
              <a:buChar char="•"/>
            </a:pPr>
            <a:r>
              <a:rPr lang="pt-BR" sz="2800">
                <a:solidFill>
                  <a:schemeClr val="bg1"/>
                </a:solidFill>
                <a:latin typeface="Montserrat"/>
              </a:rPr>
              <a:t>Informações sobre os sintomas de adoecimento que possam estar relacionados à atividade de teleatendimento/telemarketing, principalmente os que envolvam o sistema osteomuscular, a saúde mental, as funções vocais, auditivas e acuidade visual dos trabalhadores; </a:t>
            </a:r>
          </a:p>
          <a:p>
            <a:pPr marL="457200" indent="-457200">
              <a:buFont typeface="Arial" panose="020B0604020202020204" pitchFamily="34" charset="0"/>
              <a:buChar char="•"/>
            </a:pPr>
            <a:r>
              <a:rPr lang="pt-BR" sz="2800">
                <a:solidFill>
                  <a:schemeClr val="bg1"/>
                </a:solidFill>
                <a:latin typeface="Montserrat"/>
              </a:rPr>
              <a:t>Informações sobre a utilização correta dos mecanismos de ajuste do mobiliário e dos equipamentos dos postos de trabalho, incluindo orientação para alternância de orelhas no uso dos fones mono ou biauriculares e limpeza e substituição de tubos de voz. </a:t>
            </a:r>
          </a:p>
          <a:p>
            <a:pPr marL="457200" indent="-457200">
              <a:buFont typeface="Arial" panose="020B0604020202020204" pitchFamily="34" charset="0"/>
              <a:buChar char="•"/>
            </a:pPr>
            <a:r>
              <a:rPr lang="pt-BR" sz="2800">
                <a:solidFill>
                  <a:schemeClr val="bg1"/>
                </a:solidFill>
                <a:latin typeface="Montserrat"/>
              </a:rPr>
              <a:t>O treinamento é composto por quatro horas de duração </a:t>
            </a:r>
          </a:p>
          <a:p>
            <a:pPr marL="457200" indent="-457200">
              <a:buFont typeface="Arial" panose="020B0604020202020204" pitchFamily="34" charset="0"/>
              <a:buChar char="•"/>
            </a:pPr>
            <a:r>
              <a:rPr lang="pt-BR" sz="2800">
                <a:solidFill>
                  <a:schemeClr val="bg1"/>
                </a:solidFill>
                <a:latin typeface="Montserrat"/>
              </a:rPr>
              <a:t>Ministrado na data de admissão do operador, dentro da sua jornada de trabalho. Contudo, a cada seis meses deve ser feita uma reciclagem ou sempre que a empresa adotar novos métodos de trabalho, novos equipamentos ou qualquer outro procedimento que ofereça novos riscos ao profissional.</a:t>
            </a:r>
          </a:p>
          <a:p>
            <a:pPr marL="457200" indent="-457200">
              <a:buFont typeface="Arial" panose="020B0604020202020204" pitchFamily="34" charset="0"/>
              <a:buChar char="•"/>
            </a:pPr>
            <a:endParaRPr lang="pt-BR" sz="2800">
              <a:solidFill>
                <a:schemeClr val="bg1"/>
              </a:solidFill>
              <a:latin typeface="Montserrat" pitchFamily="2" charset="0"/>
            </a:endParaRPr>
          </a:p>
          <a:p>
            <a:endParaRPr lang="pt-BR" sz="2400">
              <a:solidFill>
                <a:schemeClr val="bg1"/>
              </a:solidFill>
              <a:latin typeface="Montserrat" pitchFamily="2" charset="0"/>
            </a:endParaRPr>
          </a:p>
        </p:txBody>
      </p:sp>
      <p:pic>
        <p:nvPicPr>
          <p:cNvPr id="8" name="Picture 6" descr="Treinamento NR 17 Ergonomia | Curso | EAD | Presencial | Ao Vivo">
            <a:extLst>
              <a:ext uri="{FF2B5EF4-FFF2-40B4-BE49-F238E27FC236}">
                <a16:creationId xmlns:a16="http://schemas.microsoft.com/office/drawing/2014/main" id="{B6EF803D-8278-AE63-51B4-47C485D0CF9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0217" y="7259602"/>
            <a:ext cx="7295266" cy="573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91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942197"/>
            <a:ext cx="7546921" cy="1708160"/>
          </a:xfrm>
          <a:prstGeom prst="rect">
            <a:avLst/>
          </a:prstGeom>
          <a:noFill/>
        </p:spPr>
        <p:txBody>
          <a:bodyPr wrap="square" rtlCol="0">
            <a:spAutoFit/>
          </a:bodyPr>
          <a:lstStyle/>
          <a:p>
            <a:r>
              <a:rPr lang="pt-BR" sz="3500" b="1">
                <a:solidFill>
                  <a:schemeClr val="bg1"/>
                </a:solidFill>
                <a:latin typeface="Montserrat" pitchFamily="2" charset="0"/>
              </a:rPr>
              <a:t>NR-18: TREINAMENTO BÁSICO EM SEGURANÇA DO TRABALHO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84937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83108" y="4556556"/>
            <a:ext cx="7447531" cy="5632311"/>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3200">
                <a:solidFill>
                  <a:schemeClr val="bg1"/>
                </a:solidFill>
                <a:latin typeface="Montserrat" pitchFamily="2" charset="0"/>
              </a:rPr>
              <a:t>Esta norma se aplica às atividades da indústria da construção constantes da seção “F” do Código Nacional de atividades Econômicas - CNAE e às atividades e serviços de demolição, reparo, pintura, limpeza e manutenção de edifícios em geral e de manutenção de</a:t>
            </a:r>
          </a:p>
          <a:p>
            <a:r>
              <a:rPr lang="pt-BR" sz="3200">
                <a:solidFill>
                  <a:schemeClr val="bg1"/>
                </a:solidFill>
                <a:latin typeface="Montserrat" pitchFamily="2" charset="0"/>
              </a:rPr>
              <a:t>obras de urbanização.</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1027664" y="2796277"/>
            <a:ext cx="12046227" cy="3600986"/>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200">
                <a:latin typeface="Montserrat"/>
              </a:rPr>
              <a:t>Deve ser depositado certificado Treinamento Básico em segurança do trabalho</a:t>
            </a:r>
          </a:p>
          <a:p>
            <a:pPr marL="457200" indent="-457200">
              <a:buFont typeface="Arial" panose="020B0604020202020204" pitchFamily="34" charset="0"/>
              <a:buChar char="•"/>
            </a:pPr>
            <a:r>
              <a:rPr lang="pt-BR" sz="3200">
                <a:latin typeface="Montserrat"/>
              </a:rPr>
              <a:t>Carga horária de mínimo 4 horas</a:t>
            </a:r>
          </a:p>
          <a:p>
            <a:pPr marL="457200" indent="-457200">
              <a:buFont typeface="Arial" panose="020B0604020202020204" pitchFamily="34" charset="0"/>
              <a:buChar char="•"/>
            </a:pPr>
            <a:r>
              <a:rPr lang="pt-BR" sz="3200">
                <a:latin typeface="Montserrat"/>
              </a:rPr>
              <a:t>Validade Bianual </a:t>
            </a:r>
          </a:p>
          <a:p>
            <a:pPr marL="457200" indent="-457200">
              <a:buFont typeface="Arial" panose="020B0604020202020204" pitchFamily="34" charset="0"/>
              <a:buChar char="•"/>
            </a:pPr>
            <a:endParaRPr lang="pt-BR" sz="3600">
              <a:latin typeface="Montserrat" pitchFamily="2" charset="0"/>
            </a:endParaRPr>
          </a:p>
        </p:txBody>
      </p:sp>
      <p:sp>
        <p:nvSpPr>
          <p:cNvPr id="6" name="CaixaDeTexto 5">
            <a:extLst>
              <a:ext uri="{FF2B5EF4-FFF2-40B4-BE49-F238E27FC236}">
                <a16:creationId xmlns:a16="http://schemas.microsoft.com/office/drawing/2014/main" id="{D8FA6035-D09F-1601-E633-1A047BC078A8}"/>
              </a:ext>
            </a:extLst>
          </p:cNvPr>
          <p:cNvSpPr txBox="1"/>
          <p:nvPr/>
        </p:nvSpPr>
        <p:spPr>
          <a:xfrm>
            <a:off x="11027664" y="6397263"/>
            <a:ext cx="12984711" cy="6063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srgbClr val="111111"/>
                </a:solidFill>
                <a:effectLst/>
                <a:uLnTx/>
                <a:uFillTx/>
                <a:latin typeface="Montserrat" pitchFamily="2" charset="0"/>
                <a:ea typeface="+mn-ea"/>
                <a:cs typeface="+mn-cs"/>
              </a:rPr>
              <a:t>Conteúdo programático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2800">
              <a:latin typeface="Montserrat" pitchFamily="2" charset="0"/>
            </a:endParaRPr>
          </a:p>
          <a:p>
            <a:pPr marL="457200" indent="-457200">
              <a:buFont typeface="Wingdings" panose="05000000000000000000" pitchFamily="2" charset="2"/>
              <a:buChar char="ü"/>
            </a:pPr>
            <a:r>
              <a:rPr lang="pt-BR" sz="3200">
                <a:latin typeface="Montserrat" pitchFamily="2" charset="0"/>
              </a:rPr>
              <a:t>para a capacitação básica em segurança do trabalho: </a:t>
            </a:r>
          </a:p>
          <a:p>
            <a:r>
              <a:rPr lang="pt-BR" sz="3200">
                <a:latin typeface="Montserrat" pitchFamily="2" charset="0"/>
              </a:rPr>
              <a:t>I. as condições e meio ambiente de trabalho;</a:t>
            </a:r>
          </a:p>
          <a:p>
            <a:r>
              <a:rPr lang="pt-BR" sz="3200">
                <a:latin typeface="Montserrat" pitchFamily="2" charset="0"/>
              </a:rPr>
              <a:t>II. os riscos inerentes às atividades desenvolvidas;</a:t>
            </a:r>
          </a:p>
          <a:p>
            <a:r>
              <a:rPr lang="pt-BR" sz="3200">
                <a:latin typeface="Montserrat" pitchFamily="2" charset="0"/>
              </a:rPr>
              <a:t>III. os equipamentos e proteção coletiva existentes no canteiro de obras;</a:t>
            </a:r>
          </a:p>
          <a:p>
            <a:r>
              <a:rPr lang="pt-BR" sz="3200">
                <a:latin typeface="Montserrat" pitchFamily="2" charset="0"/>
              </a:rPr>
              <a:t>IV. o uso adequado dos equipamentos de proteção individual; </a:t>
            </a:r>
          </a:p>
          <a:p>
            <a:r>
              <a:rPr lang="pt-BR" sz="3200">
                <a:latin typeface="Montserrat" pitchFamily="2" charset="0"/>
              </a:rPr>
              <a:t>V. o PGR do canteiro de obras.</a:t>
            </a:r>
          </a:p>
          <a:p>
            <a:pPr marL="457200" indent="-457200">
              <a:buFont typeface="Wingdings" panose="05000000000000000000" pitchFamily="2" charset="2"/>
              <a:buChar char="ü"/>
            </a:pPr>
            <a:r>
              <a:rPr lang="pt-BR" sz="3200">
                <a:latin typeface="Montserrat" pitchFamily="2" charset="0"/>
              </a:rPr>
              <a:t>Data e local de realização do treinamento </a:t>
            </a:r>
          </a:p>
          <a:p>
            <a:pPr marL="457200" indent="-457200">
              <a:buFont typeface="Wingdings" panose="05000000000000000000" pitchFamily="2" charset="2"/>
              <a:buChar char="ü"/>
            </a:pPr>
            <a:r>
              <a:rPr lang="pt-BR" sz="3200">
                <a:latin typeface="Montserrat" pitchFamily="2" charset="0"/>
              </a:rPr>
              <a:t>Indicação e identificação do Instrutor </a:t>
            </a:r>
          </a:p>
          <a:p>
            <a:pPr marL="457200" indent="-457200">
              <a:buFont typeface="Arial" panose="020B0604020202020204" pitchFamily="34" charset="0"/>
              <a:buChar char="•"/>
            </a:pPr>
            <a:endParaRPr lang="pt-BR" sz="3600">
              <a:latin typeface="Montserrat" pitchFamily="2" charset="0"/>
            </a:endParaRPr>
          </a:p>
        </p:txBody>
      </p:sp>
      <p:pic>
        <p:nvPicPr>
          <p:cNvPr id="3" name="Picture 4" descr="NR 18 – Yniatos">
            <a:extLst>
              <a:ext uri="{FF2B5EF4-FFF2-40B4-BE49-F238E27FC236}">
                <a16:creationId xmlns:a16="http://schemas.microsoft.com/office/drawing/2014/main" id="{E54E6768-17AE-8AE7-7824-0044C18404B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08100" y="9267742"/>
            <a:ext cx="3054318" cy="305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26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E91A8-D6C2-7ECC-B8D5-D518F9C0B2CC}"/>
            </a:ext>
          </a:extLst>
        </p:cNvPr>
        <p:cNvGrpSpPr/>
        <p:nvPr/>
      </p:nvGrpSpPr>
      <p:grpSpPr>
        <a:xfrm>
          <a:off x="0" y="0"/>
          <a:ext cx="0" cy="0"/>
          <a:chOff x="0" y="0"/>
          <a:chExt cx="0" cy="0"/>
        </a:xfrm>
      </p:grpSpPr>
      <p:sp>
        <p:nvSpPr>
          <p:cNvPr id="5" name="Retângulo 4">
            <a:extLst>
              <a:ext uri="{FF2B5EF4-FFF2-40B4-BE49-F238E27FC236}">
                <a16:creationId xmlns:a16="http://schemas.microsoft.com/office/drawing/2014/main" id="{84BCCC11-54AB-72F0-393C-E40A7910657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5D5BD52-3827-4C7F-026F-FD6634DB0A15}"/>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9C14DC4-5940-43E5-E473-E37E84F6E3CE}"/>
              </a:ext>
            </a:extLst>
          </p:cNvPr>
          <p:cNvSpPr/>
          <p:nvPr/>
        </p:nvSpPr>
        <p:spPr>
          <a:xfrm>
            <a:off x="9675246"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20F6243-2937-A904-4250-EF13BA61A1A6}"/>
              </a:ext>
            </a:extLst>
          </p:cNvPr>
          <p:cNvSpPr txBox="1"/>
          <p:nvPr/>
        </p:nvSpPr>
        <p:spPr>
          <a:xfrm>
            <a:off x="883718" y="1942197"/>
            <a:ext cx="7546921" cy="1169551"/>
          </a:xfrm>
          <a:prstGeom prst="rect">
            <a:avLst/>
          </a:prstGeom>
          <a:noFill/>
        </p:spPr>
        <p:txBody>
          <a:bodyPr wrap="square" lIns="91440" tIns="45720" rIns="91440" bIns="45720" rtlCol="0" anchor="t">
            <a:spAutoFit/>
          </a:bodyPr>
          <a:lstStyle/>
          <a:p>
            <a:r>
              <a:rPr lang="pt-BR" sz="3500" b="1">
                <a:solidFill>
                  <a:schemeClr val="bg1"/>
                </a:solidFill>
                <a:latin typeface="Montserrat"/>
              </a:rPr>
              <a:t>NR-18.14 - Indústria e Construção</a:t>
            </a:r>
          </a:p>
        </p:txBody>
      </p:sp>
      <p:pic>
        <p:nvPicPr>
          <p:cNvPr id="7" name="Imagem 6">
            <a:extLst>
              <a:ext uri="{FF2B5EF4-FFF2-40B4-BE49-F238E27FC236}">
                <a16:creationId xmlns:a16="http://schemas.microsoft.com/office/drawing/2014/main" id="{A87E4BFC-4589-67C3-BD16-08CFB26974A0}"/>
              </a:ext>
            </a:extLst>
          </p:cNvPr>
          <p:cNvPicPr>
            <a:picLocks noChangeAspect="1"/>
          </p:cNvPicPr>
          <p:nvPr/>
        </p:nvPicPr>
        <p:blipFill>
          <a:blip r:embed="rId3"/>
          <a:stretch>
            <a:fillRect/>
          </a:stretch>
        </p:blipFill>
        <p:spPr>
          <a:xfrm>
            <a:off x="983108" y="3849377"/>
            <a:ext cx="2301735" cy="133434"/>
          </a:xfrm>
          <a:prstGeom prst="rect">
            <a:avLst/>
          </a:prstGeom>
        </p:spPr>
      </p:pic>
      <p:sp>
        <p:nvSpPr>
          <p:cNvPr id="2" name="CaixaDeTexto 1">
            <a:extLst>
              <a:ext uri="{FF2B5EF4-FFF2-40B4-BE49-F238E27FC236}">
                <a16:creationId xmlns:a16="http://schemas.microsoft.com/office/drawing/2014/main" id="{1719B217-B86A-2EC7-6030-0BF5EBD63981}"/>
              </a:ext>
            </a:extLst>
          </p:cNvPr>
          <p:cNvSpPr txBox="1"/>
          <p:nvPr/>
        </p:nvSpPr>
        <p:spPr>
          <a:xfrm>
            <a:off x="983108" y="4556556"/>
            <a:ext cx="7447531" cy="5632311"/>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3200">
                <a:solidFill>
                  <a:schemeClr val="bg1"/>
                </a:solidFill>
                <a:latin typeface="Montserrat" pitchFamily="2" charset="0"/>
              </a:rPr>
              <a:t>Esta norma se aplica às atividades da indústria da construção constantes da seção “F” do Código Nacional de atividades Econômicas - CNAE e às atividades e serviços de demolição, reparo, pintura, limpeza e manutenção de edifícios em geral e de manutenção de</a:t>
            </a:r>
          </a:p>
          <a:p>
            <a:r>
              <a:rPr lang="pt-BR" sz="3200">
                <a:solidFill>
                  <a:schemeClr val="bg1"/>
                </a:solidFill>
                <a:latin typeface="Montserrat" pitchFamily="2" charset="0"/>
              </a:rPr>
              <a:t>obras de urbanização.</a:t>
            </a:r>
          </a:p>
        </p:txBody>
      </p:sp>
      <p:sp>
        <p:nvSpPr>
          <p:cNvPr id="10" name="CaixaDeTexto 9">
            <a:extLst>
              <a:ext uri="{FF2B5EF4-FFF2-40B4-BE49-F238E27FC236}">
                <a16:creationId xmlns:a16="http://schemas.microsoft.com/office/drawing/2014/main" id="{C5C0C803-0274-CB90-249A-FC9E940E57E1}"/>
              </a:ext>
            </a:extLst>
          </p:cNvPr>
          <p:cNvSpPr txBox="1"/>
          <p:nvPr/>
        </p:nvSpPr>
        <p:spPr>
          <a:xfrm>
            <a:off x="11027664" y="2796277"/>
            <a:ext cx="12046227" cy="3600986"/>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200">
                <a:latin typeface="Montserrat"/>
              </a:rPr>
              <a:t>Deve ser depositado certificado Treinamento Básico em segurança do trabalho</a:t>
            </a:r>
          </a:p>
          <a:p>
            <a:pPr marL="457200" indent="-457200">
              <a:buFont typeface="Arial" panose="020B0604020202020204" pitchFamily="34" charset="0"/>
              <a:buChar char="•"/>
            </a:pPr>
            <a:r>
              <a:rPr lang="pt-BR" sz="3200">
                <a:latin typeface="Montserrat"/>
              </a:rPr>
              <a:t>Carga horária de mínimo 4 horas</a:t>
            </a:r>
          </a:p>
          <a:p>
            <a:pPr marL="457200" indent="-457200">
              <a:buFont typeface="Arial" panose="020B0604020202020204" pitchFamily="34" charset="0"/>
              <a:buChar char="•"/>
            </a:pPr>
            <a:r>
              <a:rPr lang="pt-BR" sz="3200">
                <a:latin typeface="Montserrat"/>
              </a:rPr>
              <a:t>Validade Bianual </a:t>
            </a:r>
          </a:p>
          <a:p>
            <a:pPr marL="457200" indent="-457200">
              <a:buFont typeface="Arial" panose="020B0604020202020204" pitchFamily="34" charset="0"/>
              <a:buChar char="•"/>
            </a:pPr>
            <a:endParaRPr lang="pt-BR" sz="3600">
              <a:latin typeface="Montserrat" pitchFamily="2" charset="0"/>
            </a:endParaRPr>
          </a:p>
        </p:txBody>
      </p:sp>
      <p:sp>
        <p:nvSpPr>
          <p:cNvPr id="6" name="CaixaDeTexto 5">
            <a:extLst>
              <a:ext uri="{FF2B5EF4-FFF2-40B4-BE49-F238E27FC236}">
                <a16:creationId xmlns:a16="http://schemas.microsoft.com/office/drawing/2014/main" id="{470244B4-157C-4A54-165B-49A96D6B7CD9}"/>
              </a:ext>
            </a:extLst>
          </p:cNvPr>
          <p:cNvSpPr txBox="1"/>
          <p:nvPr/>
        </p:nvSpPr>
        <p:spPr>
          <a:xfrm>
            <a:off x="11027664" y="6397263"/>
            <a:ext cx="12984711" cy="6063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srgbClr val="111111"/>
                </a:solidFill>
                <a:effectLst/>
                <a:uLnTx/>
                <a:uFillTx/>
                <a:latin typeface="Montserrat" pitchFamily="2" charset="0"/>
                <a:ea typeface="+mn-ea"/>
                <a:cs typeface="+mn-cs"/>
              </a:rPr>
              <a:t>Conteúdo programático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2800">
              <a:latin typeface="Montserrat" pitchFamily="2" charset="0"/>
            </a:endParaRPr>
          </a:p>
          <a:p>
            <a:pPr marL="457200" indent="-457200">
              <a:buFont typeface="Wingdings" panose="05000000000000000000" pitchFamily="2" charset="2"/>
              <a:buChar char="ü"/>
            </a:pPr>
            <a:r>
              <a:rPr lang="pt-BR" sz="3200">
                <a:latin typeface="Montserrat" pitchFamily="2" charset="0"/>
              </a:rPr>
              <a:t>para a capacitação básica em segurança do trabalho: </a:t>
            </a:r>
          </a:p>
          <a:p>
            <a:r>
              <a:rPr lang="pt-BR" sz="3200">
                <a:latin typeface="Montserrat" pitchFamily="2" charset="0"/>
              </a:rPr>
              <a:t>I. as condições e meio ambiente de trabalho;</a:t>
            </a:r>
          </a:p>
          <a:p>
            <a:r>
              <a:rPr lang="pt-BR" sz="3200">
                <a:latin typeface="Montserrat" pitchFamily="2" charset="0"/>
              </a:rPr>
              <a:t>II. os riscos inerentes às atividades desenvolvidas;</a:t>
            </a:r>
          </a:p>
          <a:p>
            <a:r>
              <a:rPr lang="pt-BR" sz="3200">
                <a:latin typeface="Montserrat" pitchFamily="2" charset="0"/>
              </a:rPr>
              <a:t>III. os equipamentos e proteção coletiva existentes no canteiro de obras;</a:t>
            </a:r>
          </a:p>
          <a:p>
            <a:r>
              <a:rPr lang="pt-BR" sz="3200">
                <a:latin typeface="Montserrat" pitchFamily="2" charset="0"/>
              </a:rPr>
              <a:t>IV. o uso adequado dos equipamentos de proteção individual; </a:t>
            </a:r>
          </a:p>
          <a:p>
            <a:r>
              <a:rPr lang="pt-BR" sz="3200">
                <a:latin typeface="Montserrat" pitchFamily="2" charset="0"/>
              </a:rPr>
              <a:t>V. o PGR do canteiro de obras.</a:t>
            </a:r>
          </a:p>
          <a:p>
            <a:pPr marL="457200" indent="-457200">
              <a:buFont typeface="Wingdings" panose="05000000000000000000" pitchFamily="2" charset="2"/>
              <a:buChar char="ü"/>
            </a:pPr>
            <a:r>
              <a:rPr lang="pt-BR" sz="3200">
                <a:latin typeface="Montserrat" pitchFamily="2" charset="0"/>
              </a:rPr>
              <a:t>Data e local de realização do treinamento </a:t>
            </a:r>
          </a:p>
          <a:p>
            <a:pPr marL="457200" indent="-457200">
              <a:buFont typeface="Wingdings" panose="05000000000000000000" pitchFamily="2" charset="2"/>
              <a:buChar char="ü"/>
            </a:pPr>
            <a:r>
              <a:rPr lang="pt-BR" sz="3200">
                <a:latin typeface="Montserrat" pitchFamily="2" charset="0"/>
              </a:rPr>
              <a:t>Indicação e identificação do Instrutor </a:t>
            </a:r>
          </a:p>
          <a:p>
            <a:pPr marL="457200" indent="-457200">
              <a:buFont typeface="Arial" panose="020B0604020202020204" pitchFamily="34" charset="0"/>
              <a:buChar char="•"/>
            </a:pPr>
            <a:endParaRPr lang="pt-BR" sz="3600">
              <a:latin typeface="Montserrat" pitchFamily="2" charset="0"/>
            </a:endParaRPr>
          </a:p>
        </p:txBody>
      </p:sp>
      <p:pic>
        <p:nvPicPr>
          <p:cNvPr id="3" name="Picture 4" descr="NR 18 – Yniatos">
            <a:extLst>
              <a:ext uri="{FF2B5EF4-FFF2-40B4-BE49-F238E27FC236}">
                <a16:creationId xmlns:a16="http://schemas.microsoft.com/office/drawing/2014/main" id="{0499D4FB-76C6-4AB3-D039-6856B78BD76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08100" y="9267742"/>
            <a:ext cx="3054318" cy="305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4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175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961523"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956520" y="4496059"/>
            <a:ext cx="7546921" cy="630942"/>
          </a:xfrm>
          <a:prstGeom prst="rect">
            <a:avLst/>
          </a:prstGeom>
          <a:noFill/>
        </p:spPr>
        <p:txBody>
          <a:bodyPr wrap="square" rtlCol="0">
            <a:spAutoFit/>
          </a:bodyPr>
          <a:lstStyle/>
          <a:p>
            <a:r>
              <a:rPr lang="pt-BR" sz="3500" b="1">
                <a:solidFill>
                  <a:schemeClr val="bg1"/>
                </a:solidFill>
                <a:latin typeface="Montserrat" pitchFamily="2" charset="0"/>
              </a:rPr>
              <a:t>NR18 - OPERAÇÃO DE GRUA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0188038" y="5002903"/>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188038" y="4254666"/>
            <a:ext cx="14538409" cy="3785652"/>
          </a:xfrm>
          <a:prstGeom prst="rect">
            <a:avLst/>
          </a:prstGeom>
          <a:noFill/>
        </p:spPr>
        <p:txBody>
          <a:bodyPr wrap="square" lIns="91440" tIns="45720" rIns="91440" bIns="45720" rtlCol="0" anchor="t">
            <a:spAutoFit/>
          </a:bodyPr>
          <a:lstStyle/>
          <a:p>
            <a:r>
              <a:rPr lang="pt-BR" sz="3600" b="1">
                <a:latin typeface="Montserrat"/>
              </a:rPr>
              <a:t>O que é este documento?</a:t>
            </a:r>
          </a:p>
          <a:p>
            <a:endParaRPr lang="pt-BR" sz="3600" b="1">
              <a:solidFill>
                <a:schemeClr val="bg1"/>
              </a:solidFill>
              <a:latin typeface="Montserrat" pitchFamily="2" charset="0"/>
            </a:endParaRPr>
          </a:p>
          <a:p>
            <a:r>
              <a:rPr lang="pt-BR" sz="2400">
                <a:latin typeface="Montserrat"/>
              </a:rPr>
              <a:t>Esta norma se aplica às atividades da indústria da construção constantes da seção “F” do Código Nacional de atividades Econômicas - CNAE e às atividades e serviços de demolição, reparo, pintura, limpeza e manutenção de edifícios em geral e de manutenção de obras de urbanização. Os trabalhadores designados para operação de grua, conforme determina a NR 18, devem ser devidamente treinados, através de curso de capacitação. Assim, deve ser depositado o Certificado de Treinamento que comprova a capacitação recebida pelo empregado.</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0546267" y="8240916"/>
            <a:ext cx="15075343" cy="5478423"/>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p>
          <a:p>
            <a:pPr marL="457200" indent="-457200">
              <a:buFont typeface="Arial" panose="020B0604020202020204" pitchFamily="34" charset="0"/>
              <a:buChar char="•"/>
            </a:pPr>
            <a:endParaRPr lang="pt-BR" sz="2000">
              <a:latin typeface="Montserrat" pitchFamily="2" charset="0"/>
            </a:endParaRPr>
          </a:p>
          <a:p>
            <a:pPr marL="457200" indent="-457200">
              <a:buFont typeface="Arial" panose="020B0604020202020204" pitchFamily="34" charset="0"/>
              <a:buChar char="•"/>
            </a:pPr>
            <a:r>
              <a:rPr lang="pt-BR" sz="2400">
                <a:latin typeface="Montserrat"/>
              </a:rPr>
              <a:t>Deve ser depositado certificado de treinamento da Operação de grua. </a:t>
            </a:r>
          </a:p>
          <a:p>
            <a:pPr marL="457200" indent="-457200">
              <a:buFont typeface="Arial" panose="020B0604020202020204" pitchFamily="34" charset="0"/>
              <a:buChar char="•"/>
            </a:pPr>
            <a:r>
              <a:rPr lang="pt-BR" sz="2400">
                <a:latin typeface="Montserrat"/>
              </a:rPr>
              <a:t>Carga horária de mínimo 80 horas, sendo pelo menos 40 horas para a parte prática.</a:t>
            </a:r>
          </a:p>
          <a:p>
            <a:pPr marL="457200" indent="-457200">
              <a:buFont typeface="Arial" panose="020B0604020202020204" pitchFamily="34" charset="0"/>
              <a:buChar char="•"/>
            </a:pPr>
            <a:endParaRPr lang="pt-BR" sz="2400">
              <a:latin typeface="Montserrat" pitchFamily="2" charset="0"/>
            </a:endParaRPr>
          </a:p>
          <a:p>
            <a:r>
              <a:rPr lang="pt-BR" sz="2000">
                <a:latin typeface="Montserrat"/>
              </a:rPr>
              <a:t>OBS. 1.2 No caso das gruas e guindastes, além do treinamento teórico e prático, o operador deve passar por um estágio supervisionado de pelo menos 90 (noventa) dias. 1.2.1 O estágio supervisionado pode ser dispensado para o operador com experiência comprovada de, no mínimo, 6 (seis) meses na função, a critério e sob responsabilidade do empregador.</a:t>
            </a:r>
          </a:p>
          <a:p>
            <a:r>
              <a:rPr lang="pt-BR">
                <a:latin typeface="Montserrat"/>
              </a:rPr>
              <a:t> </a:t>
            </a:r>
          </a:p>
          <a:p>
            <a:pPr marL="457200" indent="-457200">
              <a:buFont typeface="Arial" panose="020B0604020202020204" pitchFamily="34" charset="0"/>
              <a:buChar char="•"/>
            </a:pPr>
            <a:r>
              <a:rPr lang="pt-BR" sz="2400">
                <a:latin typeface="Montserrat"/>
              </a:rPr>
              <a:t>Validade Bianual </a:t>
            </a:r>
          </a:p>
          <a:p>
            <a:pPr marL="457200" indent="-457200">
              <a:buFont typeface="Arial" panose="020B0604020202020204" pitchFamily="34" charset="0"/>
              <a:buChar char="•"/>
            </a:pPr>
            <a:r>
              <a:rPr lang="pt-BR" sz="2400">
                <a:latin typeface="Montserrat"/>
              </a:rPr>
              <a:t>Indicação e identificação do Instrutor </a:t>
            </a:r>
          </a:p>
          <a:p>
            <a:pPr marL="457200" indent="-457200">
              <a:buFont typeface="Arial" panose="020B0604020202020204" pitchFamily="34" charset="0"/>
              <a:buChar char="•"/>
            </a:pPr>
            <a:r>
              <a:rPr lang="pt-BR" sz="2400">
                <a:latin typeface="Montserrat"/>
              </a:rPr>
              <a:t>Data e local de realização do treinamento </a:t>
            </a:r>
          </a:p>
          <a:p>
            <a:pPr marL="457200" indent="-457200">
              <a:buFont typeface="Arial" panose="020B0604020202020204" pitchFamily="34" charset="0"/>
              <a:buChar char="•"/>
            </a:pPr>
            <a:r>
              <a:rPr lang="pt-BR" sz="2400">
                <a:latin typeface="Montserrat"/>
              </a:rPr>
              <a:t>Conteúdo Programático</a:t>
            </a:r>
          </a:p>
          <a:p>
            <a:pPr marL="457200" indent="-457200">
              <a:buFont typeface="Arial" panose="020B0604020202020204" pitchFamily="34" charset="0"/>
              <a:buChar char="•"/>
            </a:pPr>
            <a:endParaRPr lang="pt-BR" sz="3600">
              <a:latin typeface="Montserrat" pitchFamily="2" charset="0"/>
            </a:endParaRPr>
          </a:p>
        </p:txBody>
      </p:sp>
      <p:pic>
        <p:nvPicPr>
          <p:cNvPr id="6" name="Picture 2" descr="Gruas são equipamentos utilizados na construção civil para movimentar  objetos tanto na direção vertical como na horizontal - INDAGAÇÃO">
            <a:extLst>
              <a:ext uri="{FF2B5EF4-FFF2-40B4-BE49-F238E27FC236}">
                <a16:creationId xmlns:a16="http://schemas.microsoft.com/office/drawing/2014/main" id="{9015450C-1BEE-FD30-0D06-E5B4CEA78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0822" y="-608"/>
            <a:ext cx="9212896" cy="422712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76CC8FA0-0724-9F34-7FF6-0F1146B659B3}"/>
              </a:ext>
            </a:extLst>
          </p:cNvPr>
          <p:cNvSpPr txBox="1"/>
          <p:nvPr/>
        </p:nvSpPr>
        <p:spPr>
          <a:xfrm>
            <a:off x="526063" y="3242974"/>
            <a:ext cx="62886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dirty="0">
                <a:solidFill>
                  <a:srgbClr val="FFFFFF"/>
                </a:solidFill>
                <a:latin typeface="Montserrat"/>
              </a:rPr>
              <a:t>Para o operador de grua</a:t>
            </a:r>
            <a:r>
              <a:rPr lang="pt-BR" sz="3600" dirty="0">
                <a:latin typeface="Montserrat"/>
              </a:rPr>
              <a:t>​</a:t>
            </a:r>
            <a:endParaRPr lang="pt-BR" dirty="0"/>
          </a:p>
        </p:txBody>
      </p:sp>
      <p:sp>
        <p:nvSpPr>
          <p:cNvPr id="9" name="CaixaDeTexto 8">
            <a:extLst>
              <a:ext uri="{FF2B5EF4-FFF2-40B4-BE49-F238E27FC236}">
                <a16:creationId xmlns:a16="http://schemas.microsoft.com/office/drawing/2014/main" id="{A9930EB9-0113-9921-73EA-11951F9C0F10}"/>
              </a:ext>
            </a:extLst>
          </p:cNvPr>
          <p:cNvSpPr txBox="1"/>
          <p:nvPr/>
        </p:nvSpPr>
        <p:spPr>
          <a:xfrm>
            <a:off x="550650" y="1327065"/>
            <a:ext cx="681715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dirty="0">
                <a:solidFill>
                  <a:srgbClr val="FFFFFF"/>
                </a:solidFill>
                <a:latin typeface="Montserrat"/>
              </a:rPr>
              <a:t>NR18 - OPERAÇÃO DE GRUA </a:t>
            </a:r>
            <a:r>
              <a:rPr lang="pt-BR" sz="3500" dirty="0">
                <a:latin typeface="Montserrat"/>
              </a:rPr>
              <a:t>​</a:t>
            </a:r>
            <a:endParaRPr lang="pt-BR" dirty="0"/>
          </a:p>
        </p:txBody>
      </p:sp>
      <p:pic>
        <p:nvPicPr>
          <p:cNvPr id="12" name="Imagem 11">
            <a:extLst>
              <a:ext uri="{FF2B5EF4-FFF2-40B4-BE49-F238E27FC236}">
                <a16:creationId xmlns:a16="http://schemas.microsoft.com/office/drawing/2014/main" id="{FA2CCD62-2422-5844-6463-6DEC5BB0CDE4}"/>
              </a:ext>
            </a:extLst>
          </p:cNvPr>
          <p:cNvPicPr>
            <a:picLocks noChangeAspect="1"/>
          </p:cNvPicPr>
          <p:nvPr/>
        </p:nvPicPr>
        <p:blipFill>
          <a:blip r:embed="rId3"/>
          <a:stretch>
            <a:fillRect/>
          </a:stretch>
        </p:blipFill>
        <p:spPr>
          <a:xfrm>
            <a:off x="550650" y="2786374"/>
            <a:ext cx="2301735" cy="133434"/>
          </a:xfrm>
          <a:prstGeom prst="rect">
            <a:avLst/>
          </a:prstGeom>
        </p:spPr>
      </p:pic>
      <p:sp>
        <p:nvSpPr>
          <p:cNvPr id="17" name="CaixaDeTexto 16">
            <a:extLst>
              <a:ext uri="{FF2B5EF4-FFF2-40B4-BE49-F238E27FC236}">
                <a16:creationId xmlns:a16="http://schemas.microsoft.com/office/drawing/2014/main" id="{609FD376-3BD9-89CA-13E8-9B279692ABF6}"/>
              </a:ext>
            </a:extLst>
          </p:cNvPr>
          <p:cNvSpPr txBox="1"/>
          <p:nvPr/>
        </p:nvSpPr>
        <p:spPr>
          <a:xfrm>
            <a:off x="550650" y="4212471"/>
            <a:ext cx="9085722"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a:solidFill>
                  <a:schemeClr val="bg1"/>
                </a:solidFill>
                <a:latin typeface="Montserrat"/>
              </a:rPr>
              <a:t>I. operação e inspeção diária do equipamento;</a:t>
            </a:r>
            <a:endParaRPr lang="en-US" sz="3200">
              <a:latin typeface="Montserrat"/>
            </a:endParaRPr>
          </a:p>
          <a:p>
            <a:r>
              <a:rPr lang="pt-BR" sz="3200">
                <a:solidFill>
                  <a:schemeClr val="bg1"/>
                </a:solidFill>
                <a:latin typeface="Montserrat"/>
              </a:rPr>
              <a:t>II. atuação dos dispositivos de segurança;</a:t>
            </a:r>
            <a:endParaRPr lang="en-US" sz="3200">
              <a:latin typeface="Montserrat"/>
            </a:endParaRPr>
          </a:p>
          <a:p>
            <a:r>
              <a:rPr lang="pt-BR" sz="3200">
                <a:solidFill>
                  <a:schemeClr val="bg1"/>
                </a:solidFill>
                <a:latin typeface="Montserrat"/>
              </a:rPr>
              <a:t>III. sinalização manual e por comunicação via rádio;</a:t>
            </a:r>
            <a:endParaRPr lang="en-US" sz="3200">
              <a:solidFill>
                <a:schemeClr val="bg1"/>
              </a:solidFill>
              <a:latin typeface="Montserrat"/>
            </a:endParaRPr>
          </a:p>
          <a:p>
            <a:r>
              <a:rPr lang="pt-BR" sz="3200">
                <a:solidFill>
                  <a:schemeClr val="bg1"/>
                </a:solidFill>
                <a:latin typeface="Montserrat"/>
              </a:rPr>
              <a:t>IV. isolamento de áreas sob cargas suspensas;</a:t>
            </a:r>
            <a:endParaRPr lang="en-US" sz="3200">
              <a:solidFill>
                <a:schemeClr val="bg1"/>
              </a:solidFill>
              <a:latin typeface="Montserrat"/>
            </a:endParaRPr>
          </a:p>
          <a:p>
            <a:r>
              <a:rPr lang="pt-BR" sz="3200">
                <a:solidFill>
                  <a:schemeClr val="bg1"/>
                </a:solidFill>
                <a:latin typeface="Montserrat"/>
              </a:rPr>
              <a:t>V. amarração de cargas;</a:t>
            </a:r>
            <a:endParaRPr lang="en-US" sz="3200">
              <a:latin typeface="Montserrat"/>
            </a:endParaRPr>
          </a:p>
          <a:p>
            <a:r>
              <a:rPr lang="pt-BR" sz="3200">
                <a:solidFill>
                  <a:schemeClr val="bg1"/>
                </a:solidFill>
                <a:latin typeface="Montserrat"/>
              </a:rPr>
              <a:t>VI. identificação visual de danos em polias, ganchos, cabos de aço e cintas sintéticas; </a:t>
            </a:r>
            <a:endParaRPr lang="en-US" sz="3200">
              <a:solidFill>
                <a:schemeClr val="bg1"/>
              </a:solidFill>
              <a:latin typeface="Montserrat"/>
            </a:endParaRPr>
          </a:p>
          <a:p>
            <a:r>
              <a:rPr lang="pt-BR" sz="3200">
                <a:solidFill>
                  <a:schemeClr val="bg1"/>
                </a:solidFill>
                <a:latin typeface="Montserrat"/>
              </a:rPr>
              <a:t>VII. prevenção de acidentes;</a:t>
            </a:r>
            <a:endParaRPr lang="en-US" sz="3200">
              <a:latin typeface="Montserrat"/>
            </a:endParaRPr>
          </a:p>
          <a:p>
            <a:r>
              <a:rPr lang="pt-BR" sz="3200">
                <a:solidFill>
                  <a:schemeClr val="bg1"/>
                </a:solidFill>
                <a:latin typeface="Montserrat"/>
              </a:rPr>
              <a:t>VIII. cuidados com linhas de alta tensão próximas; </a:t>
            </a:r>
            <a:endParaRPr lang="en-US" sz="3200">
              <a:solidFill>
                <a:schemeClr val="bg1"/>
              </a:solidFill>
              <a:latin typeface="Montserrat"/>
            </a:endParaRPr>
          </a:p>
          <a:p>
            <a:r>
              <a:rPr lang="pt-BR" sz="3200">
                <a:solidFill>
                  <a:schemeClr val="bg1"/>
                </a:solidFill>
                <a:latin typeface="Montserrat"/>
              </a:rPr>
              <a:t>IX. fundamentos da NR-35 que trata de trabalho em altura;</a:t>
            </a:r>
            <a:endParaRPr lang="pt-BR"/>
          </a:p>
        </p:txBody>
      </p:sp>
    </p:spTree>
    <p:extLst>
      <p:ext uri="{BB962C8B-B14F-4D97-AF65-F5344CB8AC3E}">
        <p14:creationId xmlns:p14="http://schemas.microsoft.com/office/powerpoint/2010/main" val="2161401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40882"/>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942197"/>
            <a:ext cx="7546921" cy="1169551"/>
          </a:xfrm>
          <a:prstGeom prst="rect">
            <a:avLst/>
          </a:prstGeom>
          <a:noFill/>
        </p:spPr>
        <p:txBody>
          <a:bodyPr wrap="square" rtlCol="0">
            <a:spAutoFit/>
          </a:bodyPr>
          <a:lstStyle/>
          <a:p>
            <a:r>
              <a:rPr lang="pt-BR" sz="3500" b="1">
                <a:solidFill>
                  <a:schemeClr val="bg1"/>
                </a:solidFill>
                <a:latin typeface="Montserrat" pitchFamily="2" charset="0"/>
              </a:rPr>
              <a:t>NR18 -OPERAÇÃO DE GUINDASTE</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33028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83108" y="3682248"/>
            <a:ext cx="7447531" cy="8094524"/>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2800">
                <a:solidFill>
                  <a:schemeClr val="bg1"/>
                </a:solidFill>
                <a:latin typeface="Montserrat" pitchFamily="2" charset="0"/>
              </a:rPr>
              <a:t>Esta norma se aplica às atividades da indústria da construção constantes da seção “F” do Código Nacional de atividades Econômicas - CNAE e às atividades e serviços de demolição, reparo, pintura, limpeza e manutenção de edifícios em geral e de manutenção de obras de urbanização. Os trabalhadores designados para operação de guindaste, conforme determina a NR 18, devem ser devidamente treinados, através de curso de capacitação. Assim, deve ser depositado o Certificado de Treinamento que comprova a capacitação recebida pelo empregado.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0678395" y="2207010"/>
            <a:ext cx="13401720" cy="4093428"/>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200">
                <a:latin typeface="Montserrat"/>
              </a:rPr>
              <a:t>Deve ser depositado certificado de treinamento Operação de guindaste com Validade Bianual </a:t>
            </a:r>
          </a:p>
          <a:p>
            <a:pPr marL="457200" indent="-457200">
              <a:buFont typeface="Arial" panose="020B0604020202020204" pitchFamily="34" charset="0"/>
              <a:buChar char="•"/>
            </a:pPr>
            <a:r>
              <a:rPr lang="pt-BR" sz="3200">
                <a:latin typeface="Montserrat"/>
              </a:rPr>
              <a:t>Data e local de realização do treinamento </a:t>
            </a:r>
          </a:p>
          <a:p>
            <a:pPr marL="457200" indent="-457200">
              <a:buFont typeface="Arial" panose="020B0604020202020204" pitchFamily="34" charset="0"/>
              <a:buChar char="•"/>
            </a:pPr>
            <a:r>
              <a:rPr lang="pt-BR" sz="3200">
                <a:latin typeface="Montserrat"/>
              </a:rPr>
              <a:t>Indicação e identificação do Instrutor</a:t>
            </a:r>
          </a:p>
          <a:p>
            <a:pPr marL="457200" indent="-457200">
              <a:buFont typeface="Arial" panose="020B0604020202020204" pitchFamily="34" charset="0"/>
              <a:buChar char="•"/>
            </a:pPr>
            <a:r>
              <a:rPr lang="pt-BR" sz="3200">
                <a:latin typeface="Montserrat"/>
              </a:rPr>
              <a:t>Conteúdo Programático</a:t>
            </a:r>
          </a:p>
          <a:p>
            <a:pPr marL="457200" indent="-457200">
              <a:buFont typeface="Arial" panose="020B0604020202020204" pitchFamily="34" charset="0"/>
              <a:buChar char="•"/>
            </a:pPr>
            <a:endParaRPr lang="pt-BR" sz="3600">
              <a:latin typeface="Montserrat" pitchFamily="2" charset="0"/>
            </a:endParaRPr>
          </a:p>
        </p:txBody>
      </p:sp>
      <p:grpSp>
        <p:nvGrpSpPr>
          <p:cNvPr id="9" name="Agrupar 8">
            <a:extLst>
              <a:ext uri="{FF2B5EF4-FFF2-40B4-BE49-F238E27FC236}">
                <a16:creationId xmlns:a16="http://schemas.microsoft.com/office/drawing/2014/main" id="{5A6E9C87-8A45-4E10-4B61-9C20A241C8D2}"/>
              </a:ext>
            </a:extLst>
          </p:cNvPr>
          <p:cNvGrpSpPr/>
          <p:nvPr/>
        </p:nvGrpSpPr>
        <p:grpSpPr>
          <a:xfrm>
            <a:off x="17379255" y="6539949"/>
            <a:ext cx="6785460" cy="2624222"/>
            <a:chOff x="67646" y="4993741"/>
            <a:chExt cx="3816221" cy="1180406"/>
          </a:xfrm>
        </p:grpSpPr>
        <p:pic>
          <p:nvPicPr>
            <p:cNvPr id="11" name="Imagem 10">
              <a:extLst>
                <a:ext uri="{FF2B5EF4-FFF2-40B4-BE49-F238E27FC236}">
                  <a16:creationId xmlns:a16="http://schemas.microsoft.com/office/drawing/2014/main" id="{0188188A-4777-6D1F-C673-C801BBFE190B}"/>
                </a:ext>
              </a:extLst>
            </p:cNvPr>
            <p:cNvPicPr>
              <a:picLocks noChangeAspect="1"/>
            </p:cNvPicPr>
            <p:nvPr/>
          </p:nvPicPr>
          <p:blipFill>
            <a:blip r:embed="rId4"/>
            <a:stretch>
              <a:fillRect/>
            </a:stretch>
          </p:blipFill>
          <p:spPr>
            <a:xfrm>
              <a:off x="67646" y="4993741"/>
              <a:ext cx="3816220" cy="593615"/>
            </a:xfrm>
            <a:prstGeom prst="rect">
              <a:avLst/>
            </a:prstGeom>
          </p:spPr>
        </p:pic>
        <p:pic>
          <p:nvPicPr>
            <p:cNvPr id="12" name="Imagem 11">
              <a:extLst>
                <a:ext uri="{FF2B5EF4-FFF2-40B4-BE49-F238E27FC236}">
                  <a16:creationId xmlns:a16="http://schemas.microsoft.com/office/drawing/2014/main" id="{2F1F0258-BB7C-D131-1526-8B4B61D9A606}"/>
                </a:ext>
              </a:extLst>
            </p:cNvPr>
            <p:cNvPicPr>
              <a:picLocks noChangeAspect="1"/>
            </p:cNvPicPr>
            <p:nvPr/>
          </p:nvPicPr>
          <p:blipFill>
            <a:blip r:embed="rId5"/>
            <a:stretch>
              <a:fillRect/>
            </a:stretch>
          </p:blipFill>
          <p:spPr>
            <a:xfrm>
              <a:off x="67646" y="5587356"/>
              <a:ext cx="2985796" cy="586791"/>
            </a:xfrm>
            <a:prstGeom prst="rect">
              <a:avLst/>
            </a:prstGeom>
          </p:spPr>
        </p:pic>
        <p:pic>
          <p:nvPicPr>
            <p:cNvPr id="15" name="Imagem 14">
              <a:extLst>
                <a:ext uri="{FF2B5EF4-FFF2-40B4-BE49-F238E27FC236}">
                  <a16:creationId xmlns:a16="http://schemas.microsoft.com/office/drawing/2014/main" id="{D8F447C8-4508-305C-7357-E966B85B8806}"/>
                </a:ext>
              </a:extLst>
            </p:cNvPr>
            <p:cNvPicPr>
              <a:picLocks noChangeAspect="1"/>
            </p:cNvPicPr>
            <p:nvPr/>
          </p:nvPicPr>
          <p:blipFill>
            <a:blip r:embed="rId6"/>
            <a:stretch>
              <a:fillRect/>
            </a:stretch>
          </p:blipFill>
          <p:spPr>
            <a:xfrm>
              <a:off x="3053443" y="5561145"/>
              <a:ext cx="830424" cy="613002"/>
            </a:xfrm>
            <a:prstGeom prst="rect">
              <a:avLst/>
            </a:prstGeom>
          </p:spPr>
        </p:pic>
      </p:grpSp>
      <p:sp>
        <p:nvSpPr>
          <p:cNvPr id="16" name="Retângulo: Cantos Arredondados 15">
            <a:extLst>
              <a:ext uri="{FF2B5EF4-FFF2-40B4-BE49-F238E27FC236}">
                <a16:creationId xmlns:a16="http://schemas.microsoft.com/office/drawing/2014/main" id="{E25545BE-B624-FD27-0F7D-4F14C287476E}"/>
              </a:ext>
            </a:extLst>
          </p:cNvPr>
          <p:cNvSpPr/>
          <p:nvPr/>
        </p:nvSpPr>
        <p:spPr>
          <a:xfrm>
            <a:off x="10692861" y="6300438"/>
            <a:ext cx="6240262" cy="5472175"/>
          </a:xfrm>
          <a:prstGeom prst="roundRect">
            <a:avLst/>
          </a:prstGeom>
          <a:solidFill>
            <a:srgbClr val="0143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a:latin typeface="Montserrat" pitchFamily="2" charset="0"/>
              </a:rPr>
              <a:t>Para o operador de guindaste:</a:t>
            </a:r>
          </a:p>
          <a:p>
            <a:pPr algn="ctr"/>
            <a:r>
              <a:rPr lang="pt-BR" sz="2400">
                <a:latin typeface="Montserrat" pitchFamily="2" charset="0"/>
              </a:rPr>
              <a:t> </a:t>
            </a:r>
          </a:p>
          <a:p>
            <a:pPr algn="ctr"/>
            <a:r>
              <a:rPr lang="pt-BR" sz="2400">
                <a:latin typeface="Montserrat" pitchFamily="2" charset="0"/>
              </a:rPr>
              <a:t>I. todos os itens previstos na capacitação para operação de gruas; </a:t>
            </a:r>
          </a:p>
          <a:p>
            <a:pPr algn="ctr"/>
            <a:r>
              <a:rPr lang="pt-BR" sz="2400">
                <a:latin typeface="Montserrat" pitchFamily="2" charset="0"/>
              </a:rPr>
              <a:t>II. leitura e interpretação de plano de içamento; </a:t>
            </a:r>
          </a:p>
          <a:p>
            <a:pPr algn="ctr"/>
            <a:r>
              <a:rPr lang="pt-BR" sz="2400">
                <a:latin typeface="Montserrat" pitchFamily="2" charset="0"/>
              </a:rPr>
              <a:t>III. condições que afetam a capacidade de carga da máquina, em especial quanto ao nivelamento, características da superfície sob a máquina, carga dinâmica e vento. </a:t>
            </a:r>
          </a:p>
        </p:txBody>
      </p:sp>
    </p:spTree>
    <p:extLst>
      <p:ext uri="{BB962C8B-B14F-4D97-AF65-F5344CB8AC3E}">
        <p14:creationId xmlns:p14="http://schemas.microsoft.com/office/powerpoint/2010/main" val="65814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495057"/>
                </a:solidFill>
                <a:latin typeface="Segoe UI"/>
                <a:ea typeface="Segoe UI"/>
                <a:cs typeface="Segoe UI"/>
              </a:rPr>
              <a:t>Primeiros Socorros</a:t>
            </a: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322904" y="0"/>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942197"/>
            <a:ext cx="7546921" cy="1169551"/>
          </a:xfrm>
          <a:prstGeom prst="rect">
            <a:avLst/>
          </a:prstGeom>
          <a:noFill/>
        </p:spPr>
        <p:txBody>
          <a:bodyPr wrap="square" rtlCol="0">
            <a:spAutoFit/>
          </a:bodyPr>
          <a:lstStyle/>
          <a:p>
            <a:r>
              <a:rPr lang="pt-BR" sz="3500" b="1">
                <a:solidFill>
                  <a:schemeClr val="bg1"/>
                </a:solidFill>
                <a:latin typeface="Montserrat" pitchFamily="2" charset="0"/>
              </a:rPr>
              <a:t>NR 18 - OPERADOR DE EQUIPAMENTOS DE GUINDAR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33028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83108" y="4328579"/>
            <a:ext cx="7447531" cy="2862322"/>
          </a:xfrm>
          <a:prstGeom prst="rect">
            <a:avLst/>
          </a:prstGeom>
          <a:noFill/>
        </p:spPr>
        <p:txBody>
          <a:bodyPr wrap="square" rtlCol="0">
            <a:spAutoFit/>
          </a:bodyPr>
          <a:lstStyle/>
          <a:p>
            <a:r>
              <a:rPr lang="pt-BR" sz="3600">
                <a:solidFill>
                  <a:schemeClr val="bg1"/>
                </a:solidFill>
                <a:latin typeface="Montserrat" pitchFamily="2" charset="0"/>
              </a:rPr>
              <a:t>Todo trabalhador designado para operação de equipamento de guindar (ex.: Ponte rolante; Caminhão Munck; Guincho; Etc.)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1073789" y="3171906"/>
            <a:ext cx="12320753" cy="7540526"/>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200">
                <a:latin typeface="Montserrat"/>
              </a:rPr>
              <a:t>Deve ser depositado certificado de treinamento Operação de equipamento de guindar. </a:t>
            </a:r>
          </a:p>
          <a:p>
            <a:pPr marL="457200" indent="-457200">
              <a:buFont typeface="Arial" panose="020B0604020202020204" pitchFamily="34" charset="0"/>
              <a:buChar char="•"/>
            </a:pPr>
            <a:r>
              <a:rPr lang="pt-BR" sz="3200">
                <a:latin typeface="Montserrat"/>
              </a:rPr>
              <a:t>Carga horária de mínimo a critério do empregador, sendo pelo menos 50% para a parte prática. </a:t>
            </a:r>
          </a:p>
          <a:p>
            <a:pPr marL="457200" indent="-457200">
              <a:buFont typeface="Arial" panose="020B0604020202020204" pitchFamily="34" charset="0"/>
              <a:buChar char="•"/>
            </a:pPr>
            <a:r>
              <a:rPr lang="pt-BR" sz="3200">
                <a:latin typeface="Montserrat"/>
              </a:rPr>
              <a:t>Validade Bianual</a:t>
            </a:r>
          </a:p>
          <a:p>
            <a:pPr marL="457200" indent="-457200">
              <a:buFont typeface="Arial" panose="020B0604020202020204" pitchFamily="34" charset="0"/>
              <a:buChar char="•"/>
            </a:pPr>
            <a:r>
              <a:rPr lang="pt-BR" sz="3200">
                <a:latin typeface="Montserrat"/>
              </a:rPr>
              <a:t>Conteúdo Programático b) para o operador de equipamento de guindar: o conteúdo programático descrito no Anexo II da NR-12 ou definido pelo fabricante/locador. </a:t>
            </a:r>
          </a:p>
          <a:p>
            <a:pPr marL="457200" indent="-457200">
              <a:buFont typeface="Arial" panose="020B0604020202020204" pitchFamily="34" charset="0"/>
              <a:buChar char="•"/>
            </a:pPr>
            <a:r>
              <a:rPr lang="pt-BR" sz="3200">
                <a:latin typeface="Montserrat"/>
              </a:rPr>
              <a:t>Data e local de realização do treinamento </a:t>
            </a:r>
          </a:p>
          <a:p>
            <a:pPr marL="457200" indent="-457200">
              <a:buFont typeface="Arial" panose="020B0604020202020204" pitchFamily="34" charset="0"/>
              <a:buChar char="•"/>
            </a:pPr>
            <a:r>
              <a:rPr lang="pt-BR" sz="3200">
                <a:latin typeface="Montserrat"/>
              </a:rPr>
              <a:t>Indicação e identificação do Instrutor </a:t>
            </a:r>
          </a:p>
          <a:p>
            <a:pPr marL="457200" indent="-457200">
              <a:buFont typeface="Arial" panose="020B0604020202020204" pitchFamily="34" charset="0"/>
              <a:buChar char="•"/>
            </a:pPr>
            <a:endParaRPr lang="pt-BR" sz="3200">
              <a:latin typeface="Montserrat" pitchFamily="2" charset="0"/>
            </a:endParaRPr>
          </a:p>
          <a:p>
            <a:pPr marL="457200" indent="-457200">
              <a:buFont typeface="Arial" panose="020B0604020202020204" pitchFamily="34" charset="0"/>
              <a:buChar char="•"/>
            </a:pPr>
            <a:endParaRPr lang="pt-BR" sz="3600">
              <a:latin typeface="Montserrat" pitchFamily="2" charset="0"/>
            </a:endParaRPr>
          </a:p>
        </p:txBody>
      </p:sp>
      <p:pic>
        <p:nvPicPr>
          <p:cNvPr id="3" name="Picture 2" descr="Bombeiroswaldo: Equipamento de Guindar (NR-18) - Bombeiroswaldo">
            <a:extLst>
              <a:ext uri="{FF2B5EF4-FFF2-40B4-BE49-F238E27FC236}">
                <a16:creationId xmlns:a16="http://schemas.microsoft.com/office/drawing/2014/main" id="{2C131E6A-0676-EC55-3B95-EFB95B22E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106" y="7859645"/>
            <a:ext cx="7447531" cy="393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49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1" y="-19878"/>
            <a:ext cx="13548205" cy="13755759"/>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888453" y="19880"/>
            <a:ext cx="1333892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125772"/>
            <a:ext cx="6173065" cy="1708160"/>
          </a:xfrm>
          <a:prstGeom prst="rect">
            <a:avLst/>
          </a:prstGeom>
          <a:noFill/>
        </p:spPr>
        <p:txBody>
          <a:bodyPr wrap="square" rtlCol="0">
            <a:spAutoFit/>
          </a:bodyPr>
          <a:lstStyle/>
          <a:p>
            <a:r>
              <a:rPr lang="pt-BR" sz="3500" b="1">
                <a:solidFill>
                  <a:schemeClr val="bg1"/>
                </a:solidFill>
                <a:latin typeface="Montserrat" pitchFamily="2" charset="0"/>
              </a:rPr>
              <a:t>NR 18 - SINALEIRO/AMARRADOR DE CARGAS</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060436"/>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83108" y="3472766"/>
            <a:ext cx="7447531" cy="2492990"/>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2800">
                <a:solidFill>
                  <a:schemeClr val="bg1"/>
                </a:solidFill>
                <a:latin typeface="Montserrat" pitchFamily="2" charset="0"/>
              </a:rPr>
              <a:t>É um treinamento para todo trabalhador que envolvem a função de Sinalização/Amarração de Cargas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2004604" y="1797169"/>
            <a:ext cx="12750821" cy="11541621"/>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600">
                <a:latin typeface="Montserrat"/>
              </a:rPr>
              <a:t>Deve ser depositado certificado de treinamento Sinalização/Amarração de Cargas. </a:t>
            </a:r>
          </a:p>
          <a:p>
            <a:pPr marL="457200" indent="-457200">
              <a:buFont typeface="Arial" panose="020B0604020202020204" pitchFamily="34" charset="0"/>
              <a:buChar char="•"/>
            </a:pPr>
            <a:r>
              <a:rPr lang="pt-BR" sz="3600">
                <a:latin typeface="Montserrat"/>
              </a:rPr>
              <a:t>Carga horária de mínimo 16 horas. </a:t>
            </a:r>
          </a:p>
          <a:p>
            <a:pPr marL="457200" indent="-457200">
              <a:buFont typeface="Arial" panose="020B0604020202020204" pitchFamily="34" charset="0"/>
              <a:buChar char="•"/>
            </a:pPr>
            <a:r>
              <a:rPr lang="pt-BR" sz="3600">
                <a:latin typeface="Montserrat"/>
              </a:rPr>
              <a:t>Validade Bianual</a:t>
            </a:r>
          </a:p>
          <a:p>
            <a:pPr marL="457200" indent="-457200">
              <a:buFont typeface="Arial" panose="020B0604020202020204" pitchFamily="34" charset="0"/>
              <a:buChar char="•"/>
            </a:pPr>
            <a:r>
              <a:rPr lang="pt-BR" sz="3600">
                <a:latin typeface="Montserrat"/>
              </a:rPr>
              <a:t>Data e local de realização do treinamento </a:t>
            </a:r>
          </a:p>
          <a:p>
            <a:pPr marL="457200" indent="-457200">
              <a:buFont typeface="Arial" panose="020B0604020202020204" pitchFamily="34" charset="0"/>
              <a:buChar char="•"/>
            </a:pPr>
            <a:r>
              <a:rPr lang="pt-BR" sz="3600">
                <a:latin typeface="Montserrat"/>
              </a:rPr>
              <a:t>Indicação e identificação do Instrutor</a:t>
            </a:r>
          </a:p>
          <a:p>
            <a:pPr marL="457200" indent="-457200">
              <a:buFont typeface="Arial" panose="020B0604020202020204" pitchFamily="34" charset="0"/>
              <a:buChar char="•"/>
            </a:pPr>
            <a:endParaRPr lang="pt-BR" sz="3200">
              <a:latin typeface="Montserrat" pitchFamily="2" charset="0"/>
            </a:endParaRPr>
          </a:p>
          <a:p>
            <a:r>
              <a:rPr lang="pt-BR" sz="3600" b="1">
                <a:latin typeface="Montserrat"/>
              </a:rPr>
              <a:t>Conteúdo Programático </a:t>
            </a:r>
          </a:p>
          <a:p>
            <a:endParaRPr lang="pt-BR" sz="3600" b="1">
              <a:latin typeface="Montserrat" pitchFamily="2" charset="0"/>
            </a:endParaRPr>
          </a:p>
          <a:p>
            <a:r>
              <a:rPr lang="pt-BR" sz="3600">
                <a:latin typeface="Montserrat"/>
              </a:rPr>
              <a:t>Para o sinaleiro/</a:t>
            </a:r>
            <a:r>
              <a:rPr lang="pt-BR" sz="3600" err="1">
                <a:latin typeface="Montserrat"/>
              </a:rPr>
              <a:t>amarrador</a:t>
            </a:r>
            <a:r>
              <a:rPr lang="pt-BR" sz="3600">
                <a:latin typeface="Montserrat"/>
              </a:rPr>
              <a:t> de cargas:</a:t>
            </a:r>
          </a:p>
          <a:p>
            <a:pPr marL="457200" indent="-457200">
              <a:buFont typeface="Arial" panose="020B0604020202020204" pitchFamily="34" charset="0"/>
              <a:buChar char="•"/>
            </a:pPr>
            <a:r>
              <a:rPr lang="pt-BR" sz="3600">
                <a:latin typeface="Montserrat"/>
              </a:rPr>
              <a:t> I. sinalização manual e por comunicação via rádio; </a:t>
            </a:r>
          </a:p>
          <a:p>
            <a:pPr marL="457200" indent="-457200">
              <a:buFont typeface="Arial" panose="020B0604020202020204" pitchFamily="34" charset="0"/>
              <a:buChar char="•"/>
            </a:pPr>
            <a:r>
              <a:rPr lang="pt-BR" sz="3600">
                <a:latin typeface="Montserrat"/>
              </a:rPr>
              <a:t>II. isolamentos seguros de áreas sob cargas suspensas; </a:t>
            </a:r>
          </a:p>
          <a:p>
            <a:pPr marL="457200" indent="-457200">
              <a:buFont typeface="Arial" panose="020B0604020202020204" pitchFamily="34" charset="0"/>
              <a:buChar char="•"/>
            </a:pPr>
            <a:r>
              <a:rPr lang="pt-BR" sz="3600">
                <a:latin typeface="Montserrat"/>
              </a:rPr>
              <a:t>III. amarração de cargas; </a:t>
            </a:r>
          </a:p>
          <a:p>
            <a:pPr marL="457200" indent="-457200">
              <a:buFont typeface="Arial" panose="020B0604020202020204" pitchFamily="34" charset="0"/>
              <a:buChar char="•"/>
            </a:pPr>
            <a:r>
              <a:rPr lang="pt-BR" sz="3600">
                <a:latin typeface="Montserrat"/>
              </a:rPr>
              <a:t>IV. conhecimento para inspeções visuais das condições de uso e conformidade de ganchos, cabos de aço, cintas sintéticas e de todos outros elementos e acessórios utilizados no içamento de cargas. </a:t>
            </a:r>
          </a:p>
          <a:p>
            <a:pPr marL="457200" indent="-457200">
              <a:buFont typeface="Arial" panose="020B0604020202020204" pitchFamily="34" charset="0"/>
              <a:buChar char="•"/>
            </a:pPr>
            <a:endParaRPr lang="pt-BR" sz="3600">
              <a:latin typeface="Montserrat" pitchFamily="2" charset="0"/>
            </a:endParaRPr>
          </a:p>
        </p:txBody>
      </p:sp>
      <p:grpSp>
        <p:nvGrpSpPr>
          <p:cNvPr id="9" name="Agrupar 8">
            <a:extLst>
              <a:ext uri="{FF2B5EF4-FFF2-40B4-BE49-F238E27FC236}">
                <a16:creationId xmlns:a16="http://schemas.microsoft.com/office/drawing/2014/main" id="{4CE61DFC-2AF6-FED0-9479-1AF0B03178B4}"/>
              </a:ext>
            </a:extLst>
          </p:cNvPr>
          <p:cNvGrpSpPr/>
          <p:nvPr/>
        </p:nvGrpSpPr>
        <p:grpSpPr>
          <a:xfrm>
            <a:off x="1142377" y="6350773"/>
            <a:ext cx="9388759" cy="6156915"/>
            <a:chOff x="1142378" y="7167199"/>
            <a:chExt cx="8180526" cy="5364586"/>
          </a:xfrm>
        </p:grpSpPr>
        <p:pic>
          <p:nvPicPr>
            <p:cNvPr id="3" name="Picture 6" descr="INTEGRAÇÃO OPERACIONAL ESTIVA - RG - ppt carregar">
              <a:extLst>
                <a:ext uri="{FF2B5EF4-FFF2-40B4-BE49-F238E27FC236}">
                  <a16:creationId xmlns:a16="http://schemas.microsoft.com/office/drawing/2014/main" id="{4A713674-913F-F41D-E41D-BE9ABC1CD4B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2378" y="7167199"/>
              <a:ext cx="3866944" cy="2900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entro de gravidade e cargas simétrica e assimétrica">
              <a:extLst>
                <a:ext uri="{FF2B5EF4-FFF2-40B4-BE49-F238E27FC236}">
                  <a16:creationId xmlns:a16="http://schemas.microsoft.com/office/drawing/2014/main" id="{1D260F54-B029-89C5-35FE-A37DA3CBC3C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2378" y="10187021"/>
              <a:ext cx="3866944" cy="2317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5FCEC817-6AA2-62BD-D079-760ACAD432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3513" y="7167199"/>
              <a:ext cx="4159391" cy="53645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3729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1" y="-19878"/>
            <a:ext cx="13548205" cy="13755759"/>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888453" y="-19878"/>
            <a:ext cx="13338921" cy="137557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125772"/>
            <a:ext cx="8554196" cy="1708160"/>
          </a:xfrm>
          <a:prstGeom prst="rect">
            <a:avLst/>
          </a:prstGeom>
          <a:noFill/>
        </p:spPr>
        <p:txBody>
          <a:bodyPr wrap="square" rtlCol="0">
            <a:spAutoFit/>
          </a:bodyPr>
          <a:lstStyle/>
          <a:p>
            <a:r>
              <a:rPr lang="pt-BR" sz="3500" b="1">
                <a:solidFill>
                  <a:schemeClr val="bg1"/>
                </a:solidFill>
                <a:latin typeface="Montserrat" pitchFamily="2" charset="0"/>
              </a:rPr>
              <a:t>NR 18 - INSTALAÇÃO, MONTAGEM, DESMONTAGEM E MANUTENÇÃO DE ELEVADORES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060436"/>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83108" y="3472766"/>
            <a:ext cx="9259729" cy="3970318"/>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b="1">
              <a:solidFill>
                <a:schemeClr val="bg1"/>
              </a:solidFill>
              <a:latin typeface="Montserrat" pitchFamily="2" charset="0"/>
            </a:endParaRPr>
          </a:p>
          <a:p>
            <a:r>
              <a:rPr lang="pt-BR" sz="3600">
                <a:solidFill>
                  <a:schemeClr val="bg1"/>
                </a:solidFill>
                <a:latin typeface="Montserrat" pitchFamily="2" charset="0"/>
              </a:rPr>
              <a:t>É um treinamento  usada para às atividades e serviços de demolição, reparo, pintura, limpeza e manutenção de edifícios em geral e de manutenção de obras de urbanização.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2855611" y="3453301"/>
            <a:ext cx="11371763" cy="7171194"/>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600">
                <a:latin typeface="Montserrat"/>
              </a:rPr>
              <a:t>Deve ser depositado certificado de treinamento Instalação, montagem, desmontagem e manutenção de elevadores.</a:t>
            </a:r>
          </a:p>
          <a:p>
            <a:pPr marL="457200" indent="-457200">
              <a:buFont typeface="Arial" panose="020B0604020202020204" pitchFamily="34" charset="0"/>
              <a:buChar char="•"/>
            </a:pPr>
            <a:r>
              <a:rPr lang="pt-BR" sz="3600">
                <a:latin typeface="Montserrat"/>
              </a:rPr>
              <a:t>Carga horária de mínimo 4 horas. </a:t>
            </a:r>
          </a:p>
          <a:p>
            <a:pPr marL="457200" indent="-457200">
              <a:buFont typeface="Arial" panose="020B0604020202020204" pitchFamily="34" charset="0"/>
              <a:buChar char="•"/>
            </a:pPr>
            <a:r>
              <a:rPr lang="pt-BR" sz="3600">
                <a:latin typeface="Montserrat"/>
              </a:rPr>
              <a:t>Validade Bianual</a:t>
            </a:r>
          </a:p>
          <a:p>
            <a:pPr marL="457200" indent="-457200">
              <a:buFont typeface="Arial" panose="020B0604020202020204" pitchFamily="34" charset="0"/>
              <a:buChar char="•"/>
            </a:pPr>
            <a:r>
              <a:rPr lang="pt-BR" sz="3600">
                <a:latin typeface="Montserrat"/>
              </a:rPr>
              <a:t>Conteúdo Programático a critério do empregador. Deve conter o tipo de elevador que o trabalhador foi treinado. </a:t>
            </a:r>
          </a:p>
          <a:p>
            <a:pPr marL="457200" indent="-457200">
              <a:buFont typeface="Arial" panose="020B0604020202020204" pitchFamily="34" charset="0"/>
              <a:buChar char="•"/>
            </a:pPr>
            <a:r>
              <a:rPr lang="pt-BR" sz="3600">
                <a:latin typeface="Montserrat"/>
              </a:rPr>
              <a:t>Data e local de realização do treinamento </a:t>
            </a:r>
          </a:p>
          <a:p>
            <a:pPr marL="457200" indent="-457200">
              <a:buFont typeface="Arial" panose="020B0604020202020204" pitchFamily="34" charset="0"/>
              <a:buChar char="•"/>
            </a:pPr>
            <a:r>
              <a:rPr lang="pt-BR" sz="3600">
                <a:latin typeface="Montserrat"/>
              </a:rPr>
              <a:t>Indicação e identificação do Instrutor </a:t>
            </a:r>
          </a:p>
          <a:p>
            <a:pPr marL="457200" indent="-457200">
              <a:buFont typeface="Arial" panose="020B0604020202020204" pitchFamily="34" charset="0"/>
              <a:buChar char="•"/>
            </a:pPr>
            <a:endParaRPr lang="pt-BR" sz="3600">
              <a:latin typeface="Montserrat" pitchFamily="2" charset="0"/>
            </a:endParaRPr>
          </a:p>
        </p:txBody>
      </p:sp>
      <p:pic>
        <p:nvPicPr>
          <p:cNvPr id="11" name="Picture 2" descr="Painéis Metálicos para Andaimes – Casa na mão">
            <a:extLst>
              <a:ext uri="{FF2B5EF4-FFF2-40B4-BE49-F238E27FC236}">
                <a16:creationId xmlns:a16="http://schemas.microsoft.com/office/drawing/2014/main" id="{E621345C-6B84-2A12-9EF5-DDDD52DB3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108" y="7721980"/>
            <a:ext cx="6671895" cy="529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06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1" y="-19878"/>
            <a:ext cx="13548205" cy="13755759"/>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888453" y="-19878"/>
            <a:ext cx="13338921" cy="137557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2069556"/>
            <a:ext cx="8554196" cy="630942"/>
          </a:xfrm>
          <a:prstGeom prst="rect">
            <a:avLst/>
          </a:prstGeom>
          <a:noFill/>
        </p:spPr>
        <p:txBody>
          <a:bodyPr wrap="square" rtlCol="0">
            <a:spAutoFit/>
          </a:bodyPr>
          <a:lstStyle/>
          <a:p>
            <a:r>
              <a:rPr lang="pt-BR" sz="3500" b="1">
                <a:solidFill>
                  <a:schemeClr val="bg1"/>
                </a:solidFill>
                <a:latin typeface="Montserrat" pitchFamily="2" charset="0"/>
              </a:rPr>
              <a:t>NR 18 – OPERAÇÃO DE ELEVADOR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060436"/>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83108" y="3685660"/>
            <a:ext cx="9259729" cy="1446550"/>
          </a:xfrm>
          <a:prstGeom prst="rect">
            <a:avLst/>
          </a:prstGeom>
          <a:noFill/>
        </p:spPr>
        <p:txBody>
          <a:bodyPr wrap="square" rtlCol="0">
            <a:spAutoFit/>
          </a:bodyPr>
          <a:lstStyle/>
          <a:p>
            <a:r>
              <a:rPr lang="pt-BR" sz="4400">
                <a:solidFill>
                  <a:schemeClr val="bg1"/>
                </a:solidFill>
                <a:latin typeface="Montserrat" pitchFamily="2" charset="0"/>
              </a:rPr>
              <a:t>Todo trabalhador designado para operação de elevador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2302443" y="3795623"/>
            <a:ext cx="11371763" cy="6124754"/>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pPr marL="457200" indent="-457200">
              <a:buFont typeface="Arial" panose="020B0604020202020204" pitchFamily="34" charset="0"/>
              <a:buChar char="•"/>
            </a:pPr>
            <a:endParaRPr lang="pt-BR" sz="2800">
              <a:latin typeface="Montserrat" pitchFamily="2" charset="0"/>
            </a:endParaRPr>
          </a:p>
          <a:p>
            <a:pPr marL="457200" indent="-457200">
              <a:buFont typeface="Arial" panose="020B0604020202020204" pitchFamily="34" charset="0"/>
              <a:buChar char="•"/>
            </a:pPr>
            <a:r>
              <a:rPr lang="pt-BR" sz="3600">
                <a:latin typeface="Montserrat"/>
              </a:rPr>
              <a:t>Carga horária de mínimo: inicial 16 horas e  Periódico 4 horas</a:t>
            </a:r>
          </a:p>
          <a:p>
            <a:pPr marL="457200" indent="-457200">
              <a:buFont typeface="Arial" panose="020B0604020202020204" pitchFamily="34" charset="0"/>
              <a:buChar char="•"/>
            </a:pPr>
            <a:r>
              <a:rPr lang="pt-BR" sz="3600">
                <a:latin typeface="Montserrat"/>
              </a:rPr>
              <a:t>Conteúdo Programático: Deve conter o tipo de elevador que o trabalhador foi treinado. </a:t>
            </a:r>
          </a:p>
          <a:p>
            <a:pPr marL="457200" indent="-457200">
              <a:buFont typeface="Arial" panose="020B0604020202020204" pitchFamily="34" charset="0"/>
              <a:buChar char="•"/>
            </a:pPr>
            <a:r>
              <a:rPr lang="pt-BR" sz="3600">
                <a:latin typeface="Montserrat"/>
              </a:rPr>
              <a:t>Deve ser depositado certificado de treinamento Operação de elevador. </a:t>
            </a:r>
          </a:p>
          <a:p>
            <a:pPr marL="457200" indent="-457200">
              <a:buFont typeface="Arial" panose="020B0604020202020204" pitchFamily="34" charset="0"/>
              <a:buChar char="•"/>
            </a:pPr>
            <a:r>
              <a:rPr lang="pt-BR" sz="3600">
                <a:latin typeface="Montserrat"/>
              </a:rPr>
              <a:t>Validade Anual. </a:t>
            </a:r>
          </a:p>
          <a:p>
            <a:pPr marL="457200" indent="-457200">
              <a:buFont typeface="Arial" panose="020B0604020202020204" pitchFamily="34" charset="0"/>
              <a:buChar char="•"/>
            </a:pPr>
            <a:r>
              <a:rPr lang="pt-BR" sz="3600">
                <a:latin typeface="Montserrat"/>
              </a:rPr>
              <a:t>Indicação e identificação do Instrutor</a:t>
            </a:r>
          </a:p>
          <a:p>
            <a:pPr marL="457200" indent="-457200">
              <a:buFont typeface="Arial" panose="020B0604020202020204" pitchFamily="34" charset="0"/>
              <a:buChar char="•"/>
            </a:pPr>
            <a:r>
              <a:rPr lang="pt-BR" sz="3600">
                <a:latin typeface="Montserrat"/>
              </a:rPr>
              <a:t>Data e local de realização do treinamento </a:t>
            </a:r>
          </a:p>
        </p:txBody>
      </p:sp>
      <p:pic>
        <p:nvPicPr>
          <p:cNvPr id="3" name="Picture 6" descr="гордост клипс Мартин Лутър Кинг Джуниър cavalete montagem elevadores искам  път тофу">
            <a:extLst>
              <a:ext uri="{FF2B5EF4-FFF2-40B4-BE49-F238E27FC236}">
                <a16:creationId xmlns:a16="http://schemas.microsoft.com/office/drawing/2014/main" id="{145B40F1-033A-6D8D-A1BF-B5252C706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108" y="5492148"/>
            <a:ext cx="6985693" cy="7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8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C60CC3B7-5993-7108-B58A-6C83AC95F523}"/>
              </a:ext>
            </a:extLst>
          </p:cNvPr>
          <p:cNvGrpSpPr/>
          <p:nvPr/>
        </p:nvGrpSpPr>
        <p:grpSpPr>
          <a:xfrm>
            <a:off x="11184483" y="-2"/>
            <a:ext cx="13193167" cy="13716001"/>
            <a:chOff x="11184483" y="-2"/>
            <a:chExt cx="13193167" cy="13716001"/>
          </a:xfrm>
        </p:grpSpPr>
        <p:sp>
          <p:nvSpPr>
            <p:cNvPr id="11" name="Retângulo 10">
              <a:extLst>
                <a:ext uri="{FF2B5EF4-FFF2-40B4-BE49-F238E27FC236}">
                  <a16:creationId xmlns:a16="http://schemas.microsoft.com/office/drawing/2014/main" id="{F5E19106-4B77-9E54-FE98-2594B1ADD4AD}"/>
                </a:ext>
              </a:extLst>
            </p:cNvPr>
            <p:cNvSpPr/>
            <p:nvPr/>
          </p:nvSpPr>
          <p:spPr>
            <a:xfrm>
              <a:off x="12585032" y="-1"/>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E3D15C4-AA8D-372C-F036-ACF87A05F851}"/>
                </a:ext>
              </a:extLst>
            </p:cNvPr>
            <p:cNvSpPr/>
            <p:nvPr/>
          </p:nvSpPr>
          <p:spPr>
            <a:xfrm>
              <a:off x="11184483" y="-2"/>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6" name="Imagem 5">
            <a:extLst>
              <a:ext uri="{FF2B5EF4-FFF2-40B4-BE49-F238E27FC236}">
                <a16:creationId xmlns:a16="http://schemas.microsoft.com/office/drawing/2014/main" id="{90835669-5053-46CE-6F8E-FBB136126006}"/>
              </a:ext>
            </a:extLst>
          </p:cNvPr>
          <p:cNvPicPr>
            <a:picLocks noChangeAspect="1"/>
          </p:cNvPicPr>
          <p:nvPr/>
        </p:nvPicPr>
        <p:blipFill>
          <a:blip r:embed="rId2"/>
          <a:stretch>
            <a:fillRect/>
          </a:stretch>
        </p:blipFill>
        <p:spPr>
          <a:xfrm>
            <a:off x="760273" y="1229977"/>
            <a:ext cx="1838078" cy="229715"/>
          </a:xfrm>
          <a:prstGeom prst="rect">
            <a:avLst/>
          </a:prstGeom>
        </p:spPr>
      </p:pic>
      <p:sp>
        <p:nvSpPr>
          <p:cNvPr id="8" name="CaixaDeTexto 7">
            <a:extLst>
              <a:ext uri="{FF2B5EF4-FFF2-40B4-BE49-F238E27FC236}">
                <a16:creationId xmlns:a16="http://schemas.microsoft.com/office/drawing/2014/main" id="{5B021AFB-B2E4-358E-CFC8-E7452AD3CFF8}"/>
              </a:ext>
            </a:extLst>
          </p:cNvPr>
          <p:cNvSpPr txBox="1"/>
          <p:nvPr/>
        </p:nvSpPr>
        <p:spPr>
          <a:xfrm>
            <a:off x="12905534" y="3206999"/>
            <a:ext cx="10619546" cy="7478970"/>
          </a:xfrm>
          <a:prstGeom prst="rect">
            <a:avLst/>
          </a:prstGeom>
          <a:noFill/>
        </p:spPr>
        <p:txBody>
          <a:bodyPr wrap="square" lIns="91440" tIns="45720" rIns="91440" bIns="45720" rtlCol="0" anchor="t">
            <a:spAutoFit/>
          </a:bodyPr>
          <a:lstStyle/>
          <a:p>
            <a:endParaRPr lang="pt-BR" sz="4000" b="1">
              <a:solidFill>
                <a:schemeClr val="bg1"/>
              </a:solidFill>
              <a:latin typeface="Montserrat" pitchFamily="2" charset="0"/>
            </a:endParaRPr>
          </a:p>
        </p:txBody>
      </p:sp>
      <p:sp>
        <p:nvSpPr>
          <p:cNvPr id="4" name="CaixaDeTexto 3">
            <a:extLst>
              <a:ext uri="{FF2B5EF4-FFF2-40B4-BE49-F238E27FC236}">
                <a16:creationId xmlns:a16="http://schemas.microsoft.com/office/drawing/2014/main" id="{818FB874-F7BB-7B86-19E7-B8D8BE1AA290}"/>
              </a:ext>
            </a:extLst>
          </p:cNvPr>
          <p:cNvSpPr txBox="1"/>
          <p:nvPr/>
        </p:nvSpPr>
        <p:spPr>
          <a:xfrm>
            <a:off x="11863981" y="738520"/>
            <a:ext cx="12078390" cy="1166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sz="3600" b="1">
              <a:solidFill>
                <a:schemeClr val="bg1"/>
              </a:solidFill>
              <a:latin typeface="Montserrat"/>
              <a:ea typeface="Calibri"/>
              <a:cs typeface="Calibri"/>
            </a:endParaRPr>
          </a:p>
          <a:p>
            <a:endParaRPr lang="pt-BR" sz="3600" b="1">
              <a:solidFill>
                <a:schemeClr val="bg1"/>
              </a:solidFill>
              <a:latin typeface="Montserrat"/>
              <a:ea typeface="Calibri"/>
              <a:cs typeface="Calibri"/>
            </a:endParaRPr>
          </a:p>
          <a:p>
            <a:r>
              <a:rPr lang="pt-BR" sz="3600" b="1">
                <a:solidFill>
                  <a:schemeClr val="bg1"/>
                </a:solidFill>
                <a:latin typeface="Montserrat"/>
                <a:ea typeface="Calibri"/>
                <a:cs typeface="Calibri"/>
              </a:rPr>
              <a:t>O que é este documento? </a:t>
            </a:r>
            <a:endParaRPr lang="pt-BR" sz="3600">
              <a:solidFill>
                <a:schemeClr val="bg1"/>
              </a:solidFill>
              <a:latin typeface="Montserrat"/>
              <a:ea typeface="Calibri"/>
              <a:cs typeface="Calibri"/>
            </a:endParaRPr>
          </a:p>
          <a:p>
            <a:endParaRPr lang="pt-BR" sz="3600">
              <a:solidFill>
                <a:schemeClr val="bg1"/>
              </a:solidFill>
              <a:latin typeface="Montserrat"/>
              <a:ea typeface="Calibri"/>
              <a:cs typeface="Calibri"/>
            </a:endParaRPr>
          </a:p>
          <a:p>
            <a:r>
              <a:rPr lang="pt-BR" sz="3600">
                <a:solidFill>
                  <a:schemeClr val="bg1"/>
                </a:solidFill>
                <a:latin typeface="Montserrat"/>
                <a:ea typeface="Calibri"/>
                <a:cs typeface="Calibri"/>
              </a:rPr>
              <a:t>PGR (Programa De Gerenciamento De Risco), é um documento que define as diretrizes e requisitos gerais com objetivo de promover ações de prevenção e gerenciamento de riscos ocupacionais no ambiente do trabalho da empresa. </a:t>
            </a:r>
            <a:endParaRPr lang="pt-BR" sz="3600">
              <a:solidFill>
                <a:schemeClr val="bg1"/>
              </a:solidFill>
              <a:ea typeface="Calibri"/>
              <a:cs typeface="Calibri"/>
            </a:endParaRPr>
          </a:p>
          <a:p>
            <a:endParaRPr lang="pt-BR" sz="3600">
              <a:solidFill>
                <a:schemeClr val="bg1"/>
              </a:solidFill>
              <a:latin typeface="Montserrat"/>
              <a:ea typeface="Calibri"/>
              <a:cs typeface="Calibri"/>
            </a:endParaRPr>
          </a:p>
          <a:p>
            <a:endParaRPr lang="pt-BR" sz="3600">
              <a:solidFill>
                <a:schemeClr val="bg1"/>
              </a:solidFill>
              <a:latin typeface="Montserrat"/>
              <a:ea typeface="Calibri"/>
              <a:cs typeface="Calibri"/>
            </a:endParaRPr>
          </a:p>
          <a:p>
            <a:endParaRPr lang="pt-BR" sz="3600">
              <a:solidFill>
                <a:schemeClr val="bg1"/>
              </a:solidFill>
              <a:latin typeface="Montserrat"/>
              <a:ea typeface="Calibri"/>
              <a:cs typeface="Calibri"/>
            </a:endParaRPr>
          </a:p>
          <a:p>
            <a:endParaRPr lang="pt-BR" sz="3200">
              <a:solidFill>
                <a:srgbClr val="000000"/>
              </a:solidFill>
              <a:ea typeface="Calibri"/>
              <a:cs typeface="Calibri"/>
            </a:endParaRPr>
          </a:p>
          <a:p>
            <a:r>
              <a:rPr lang="pt-BR" sz="3200" b="1">
                <a:solidFill>
                  <a:schemeClr val="bg1"/>
                </a:solidFill>
                <a:ea typeface="Calibri"/>
                <a:cs typeface="Calibri"/>
              </a:rPr>
              <a:t>O que deve ter essa base?</a:t>
            </a:r>
            <a:endParaRPr lang="pt-BR" sz="3200">
              <a:solidFill>
                <a:schemeClr val="bg1"/>
              </a:solidFill>
              <a:ea typeface="Calibri"/>
              <a:cs typeface="Calibri"/>
            </a:endParaRPr>
          </a:p>
          <a:p>
            <a:r>
              <a:rPr lang="pt-BR" sz="3200" b="1">
                <a:solidFill>
                  <a:schemeClr val="bg1"/>
                </a:solidFill>
                <a:ea typeface="Calibri"/>
                <a:cs typeface="Calibri"/>
              </a:rPr>
              <a:t> 1. Introdução </a:t>
            </a:r>
            <a:endParaRPr lang="en-US" sz="3200">
              <a:solidFill>
                <a:schemeClr val="bg1"/>
              </a:solidFill>
              <a:ea typeface="Calibri"/>
              <a:cs typeface="Calibri"/>
            </a:endParaRPr>
          </a:p>
          <a:p>
            <a:r>
              <a:rPr lang="pt-BR" sz="3200" b="1">
                <a:solidFill>
                  <a:schemeClr val="bg1"/>
                </a:solidFill>
                <a:ea typeface="Calibri"/>
                <a:cs typeface="Calibri"/>
              </a:rPr>
              <a:t>2. Definições e Critérios de Riscos </a:t>
            </a:r>
            <a:endParaRPr lang="en-US" sz="3200">
              <a:solidFill>
                <a:schemeClr val="bg1"/>
              </a:solidFill>
              <a:ea typeface="Calibri"/>
              <a:cs typeface="Calibri"/>
            </a:endParaRPr>
          </a:p>
          <a:p>
            <a:r>
              <a:rPr lang="pt-BR" sz="3200" b="1">
                <a:solidFill>
                  <a:schemeClr val="bg1"/>
                </a:solidFill>
                <a:ea typeface="Calibri"/>
                <a:cs typeface="Calibri"/>
              </a:rPr>
              <a:t>3. Caracterização dos Ambientes/Unidades de Trabalho </a:t>
            </a:r>
            <a:endParaRPr lang="en-US" sz="3200">
              <a:solidFill>
                <a:schemeClr val="bg1"/>
              </a:solidFill>
              <a:ea typeface="Calibri"/>
              <a:cs typeface="Calibri"/>
            </a:endParaRPr>
          </a:p>
          <a:p>
            <a:r>
              <a:rPr lang="pt-BR" sz="3200" b="1">
                <a:solidFill>
                  <a:schemeClr val="bg1"/>
                </a:solidFill>
                <a:ea typeface="Calibri"/>
                <a:cs typeface="Calibri"/>
              </a:rPr>
              <a:t>4. Caracterização das Atividades/Processos de Trabalho </a:t>
            </a:r>
            <a:endParaRPr lang="en-US" sz="3200">
              <a:solidFill>
                <a:schemeClr val="bg1"/>
              </a:solidFill>
              <a:ea typeface="Calibri"/>
              <a:cs typeface="Calibri"/>
            </a:endParaRPr>
          </a:p>
          <a:p>
            <a:r>
              <a:rPr lang="pt-BR" sz="3200" b="1">
                <a:solidFill>
                  <a:schemeClr val="bg1"/>
                </a:solidFill>
                <a:ea typeface="Calibri"/>
                <a:cs typeface="Calibri"/>
              </a:rPr>
              <a:t>5. Cargos e Inventário de Riscos </a:t>
            </a:r>
            <a:endParaRPr lang="en-US" sz="3200">
              <a:solidFill>
                <a:schemeClr val="bg1"/>
              </a:solidFill>
              <a:ea typeface="Calibri"/>
              <a:cs typeface="Calibri"/>
            </a:endParaRPr>
          </a:p>
          <a:p>
            <a:r>
              <a:rPr lang="pt-BR" sz="3200" b="1">
                <a:solidFill>
                  <a:schemeClr val="bg1"/>
                </a:solidFill>
                <a:ea typeface="Calibri"/>
                <a:cs typeface="Calibri"/>
              </a:rPr>
              <a:t>6. Descrição das atividades por função </a:t>
            </a:r>
            <a:endParaRPr lang="en-US" sz="3200">
              <a:solidFill>
                <a:schemeClr val="bg1"/>
              </a:solidFill>
              <a:ea typeface="Calibri"/>
              <a:cs typeface="Calibri"/>
            </a:endParaRPr>
          </a:p>
          <a:p>
            <a:r>
              <a:rPr lang="pt-BR" sz="3200" b="1">
                <a:solidFill>
                  <a:schemeClr val="bg1"/>
                </a:solidFill>
                <a:ea typeface="Calibri"/>
                <a:cs typeface="Calibri"/>
              </a:rPr>
              <a:t>7. Cronograma e Plano de Ação </a:t>
            </a:r>
            <a:endParaRPr lang="en-US" sz="3200">
              <a:solidFill>
                <a:schemeClr val="bg1"/>
              </a:solidFill>
              <a:ea typeface="Calibri"/>
              <a:cs typeface="Calibri"/>
            </a:endParaRPr>
          </a:p>
          <a:p>
            <a:r>
              <a:rPr lang="pt-BR" sz="3200" b="1">
                <a:solidFill>
                  <a:schemeClr val="bg1"/>
                </a:solidFill>
                <a:ea typeface="Calibri"/>
                <a:cs typeface="Calibri"/>
              </a:rPr>
              <a:t>8. Prazo de validade de 2 anos</a:t>
            </a:r>
            <a:endParaRPr lang="pt-BR" sz="3200">
              <a:solidFill>
                <a:schemeClr val="bg1"/>
              </a:solidFill>
            </a:endParaRPr>
          </a:p>
        </p:txBody>
      </p:sp>
      <p:sp>
        <p:nvSpPr>
          <p:cNvPr id="5" name="CaixaDeTexto 4">
            <a:extLst>
              <a:ext uri="{FF2B5EF4-FFF2-40B4-BE49-F238E27FC236}">
                <a16:creationId xmlns:a16="http://schemas.microsoft.com/office/drawing/2014/main" id="{1BF57DC5-0612-9197-B052-046EE27BC1AD}"/>
              </a:ext>
            </a:extLst>
          </p:cNvPr>
          <p:cNvSpPr txBox="1"/>
          <p:nvPr/>
        </p:nvSpPr>
        <p:spPr>
          <a:xfrm>
            <a:off x="762343" y="357348"/>
            <a:ext cx="776638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400" b="1">
                <a:solidFill>
                  <a:srgbClr val="111111"/>
                </a:solidFill>
                <a:latin typeface="Montserrat"/>
              </a:rPr>
              <a:t>PGR</a:t>
            </a:r>
            <a:endParaRPr lang="pt-BR" sz="4400">
              <a:latin typeface="Montserrat"/>
            </a:endParaRPr>
          </a:p>
          <a:p>
            <a:pPr algn="l"/>
            <a:endParaRPr lang="pt-BR">
              <a:ea typeface="Calibri"/>
              <a:cs typeface="Calibri"/>
            </a:endParaRPr>
          </a:p>
        </p:txBody>
      </p:sp>
      <p:sp>
        <p:nvSpPr>
          <p:cNvPr id="12" name="CaixaDeTexto 11">
            <a:extLst>
              <a:ext uri="{FF2B5EF4-FFF2-40B4-BE49-F238E27FC236}">
                <a16:creationId xmlns:a16="http://schemas.microsoft.com/office/drawing/2014/main" id="{168C18D2-D383-2752-C243-058F12845C6F}"/>
              </a:ext>
            </a:extLst>
          </p:cNvPr>
          <p:cNvSpPr txBox="1"/>
          <p:nvPr/>
        </p:nvSpPr>
        <p:spPr>
          <a:xfrm>
            <a:off x="200998" y="1977330"/>
            <a:ext cx="10710052" cy="9541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a:highlight>
                  <a:srgbClr val="FFFF00"/>
                </a:highlight>
                <a:latin typeface="Arial"/>
                <a:cs typeface="Arial"/>
              </a:rPr>
              <a:t>Critérios para aceitação do documento:</a:t>
            </a:r>
            <a:endParaRPr lang="en-US" sz="2800">
              <a:latin typeface="Arial"/>
              <a:cs typeface="Arial"/>
            </a:endParaRPr>
          </a:p>
          <a:p>
            <a:pPr marL="571500" indent="-571500">
              <a:buFont typeface="Arial,Sans-Serif"/>
              <a:buChar char="•"/>
            </a:pPr>
            <a:endParaRPr lang="pt-BR" sz="2800">
              <a:latin typeface="Arial"/>
              <a:cs typeface="Arial"/>
            </a:endParaRPr>
          </a:p>
          <a:p>
            <a:pPr marL="571500" indent="-571500">
              <a:buFont typeface="Arial,Sans-Serif"/>
              <a:buChar char="•"/>
            </a:pPr>
            <a:r>
              <a:rPr lang="pt-BR" sz="3200">
                <a:solidFill>
                  <a:srgbClr val="FF0000"/>
                </a:solidFill>
                <a:latin typeface="Arial"/>
                <a:cs typeface="Arial"/>
              </a:rPr>
              <a:t>CNPJ igual ao cadastrado;</a:t>
            </a:r>
            <a:endParaRPr lang="en-US" sz="3200">
              <a:solidFill>
                <a:srgbClr val="FF0000"/>
              </a:solidFill>
              <a:latin typeface="Arial"/>
              <a:cs typeface="Arial"/>
            </a:endParaRPr>
          </a:p>
          <a:p>
            <a:pPr marL="571500" indent="-571500">
              <a:buFont typeface="Arial,Sans-Serif"/>
              <a:buChar char="•"/>
            </a:pPr>
            <a:r>
              <a:rPr lang="pt-BR" sz="3200">
                <a:latin typeface="Arial"/>
                <a:cs typeface="Arial"/>
              </a:rPr>
              <a:t>Razão Social;</a:t>
            </a:r>
          </a:p>
          <a:p>
            <a:pPr marL="571500" indent="-571500">
              <a:buFont typeface="Arial,Sans-Serif"/>
              <a:buChar char="•"/>
            </a:pPr>
            <a:r>
              <a:rPr lang="pt-BR" sz="3200">
                <a:latin typeface="Arial"/>
                <a:cs typeface="Arial"/>
              </a:rPr>
              <a:t>Grau de Risco / CNAE;</a:t>
            </a:r>
            <a:endParaRPr lang="en-US" sz="3200">
              <a:latin typeface="Arial"/>
              <a:cs typeface="Arial"/>
            </a:endParaRPr>
          </a:p>
          <a:p>
            <a:pPr marL="571500" indent="-571500">
              <a:buFont typeface="Arial,Sans-Serif"/>
              <a:buChar char="•"/>
            </a:pPr>
            <a:r>
              <a:rPr lang="pt-BR" sz="3200">
                <a:latin typeface="Arial"/>
                <a:cs typeface="Arial"/>
              </a:rPr>
              <a:t>Data de elaboração;</a:t>
            </a:r>
            <a:endParaRPr lang="en-US" sz="3200">
              <a:latin typeface="Arial"/>
              <a:cs typeface="Arial"/>
            </a:endParaRPr>
          </a:p>
          <a:p>
            <a:pPr marL="571500" indent="-571500">
              <a:buFont typeface="Arial,Sans-Serif"/>
              <a:buChar char="•"/>
            </a:pPr>
            <a:r>
              <a:rPr lang="pt-BR" sz="3200">
                <a:latin typeface="Arial"/>
                <a:cs typeface="Arial"/>
              </a:rPr>
              <a:t>Descrição das atividades de acordo com o CBO / EPIs listados por atividades ou não aplicabilidade; </a:t>
            </a:r>
            <a:endParaRPr lang="en-US" sz="3200">
              <a:latin typeface="Arial"/>
              <a:cs typeface="Arial"/>
            </a:endParaRPr>
          </a:p>
          <a:p>
            <a:pPr marL="571500" indent="-571500">
              <a:buFont typeface="Arial,Sans-Serif"/>
              <a:buChar char="•"/>
            </a:pPr>
            <a:r>
              <a:rPr lang="pt-BR" sz="3200">
                <a:latin typeface="Arial"/>
                <a:cs typeface="Arial"/>
              </a:rPr>
              <a:t>O Grupo Homogêneo de Exposição (GHE) é o agrupamento dos trabalhadores em uma empresa que têm perfis de exposição similares;</a:t>
            </a:r>
            <a:endParaRPr lang="en-US" sz="3200">
              <a:latin typeface="Arial"/>
              <a:cs typeface="Arial"/>
            </a:endParaRPr>
          </a:p>
          <a:p>
            <a:pPr marL="571500" indent="-571500">
              <a:buFont typeface="Arial,Sans-Serif"/>
              <a:buChar char="•"/>
            </a:pPr>
            <a:r>
              <a:rPr lang="pt-BR" sz="3200">
                <a:latin typeface="Arial"/>
                <a:cs typeface="Arial"/>
              </a:rPr>
              <a:t>Assinatura do responsável técnico ou engenheiro de segurança do trabalho, e seus dados de identificação (</a:t>
            </a:r>
            <a:r>
              <a:rPr lang="pt-BR" sz="3200" err="1">
                <a:latin typeface="Arial"/>
                <a:cs typeface="Arial"/>
              </a:rPr>
              <a:t>Ex</a:t>
            </a:r>
            <a:r>
              <a:rPr lang="pt-BR" sz="3200">
                <a:latin typeface="Arial"/>
                <a:cs typeface="Arial"/>
              </a:rPr>
              <a:t>: Conselho de classe);</a:t>
            </a:r>
            <a:endParaRPr lang="en-US" sz="3200">
              <a:latin typeface="Arial"/>
              <a:cs typeface="Arial"/>
            </a:endParaRPr>
          </a:p>
          <a:p>
            <a:pPr marL="571500" indent="-571500">
              <a:buFont typeface="Arial,Sans-Serif"/>
              <a:buChar char="•"/>
            </a:pPr>
            <a:r>
              <a:rPr lang="pt-BR" sz="3200">
                <a:latin typeface="Arial"/>
                <a:cs typeface="Arial"/>
              </a:rPr>
              <a:t>Precisa ter os dados da contratante PARA CONTRATOS CONTINUOS, (unidade da prestação de serviço) . </a:t>
            </a:r>
            <a:endParaRPr lang="en-US" sz="3200">
              <a:latin typeface="Arial"/>
              <a:cs typeface="Arial"/>
            </a:endParaRPr>
          </a:p>
          <a:p>
            <a:pPr marL="571500" indent="-571500">
              <a:buFont typeface="Arial,Sans-Serif"/>
              <a:buChar char="•"/>
            </a:pPr>
            <a:r>
              <a:rPr lang="pt-BR" sz="3200" b="1">
                <a:latin typeface="Arial"/>
                <a:cs typeface="Arial"/>
              </a:rPr>
              <a:t>OBSERVAÇÃO:</a:t>
            </a:r>
            <a:r>
              <a:rPr lang="pt-BR" sz="3200">
                <a:latin typeface="Arial"/>
                <a:cs typeface="Arial"/>
              </a:rPr>
              <a:t> Para contratos eventual NÂO PRECISA DADOS DA UNIDADE CONTRATANTE</a:t>
            </a:r>
            <a:endParaRPr lang="en-US" sz="3200">
              <a:latin typeface="Arial"/>
              <a:cs typeface="Arial"/>
            </a:endParaRPr>
          </a:p>
          <a:p>
            <a:pPr algn="l"/>
            <a:endParaRPr lang="pt-BR" sz="1400">
              <a:ea typeface="Calibri"/>
              <a:cs typeface="Calibri"/>
            </a:endParaRPr>
          </a:p>
        </p:txBody>
      </p:sp>
    </p:spTree>
    <p:extLst>
      <p:ext uri="{BB962C8B-B14F-4D97-AF65-F5344CB8AC3E}">
        <p14:creationId xmlns:p14="http://schemas.microsoft.com/office/powerpoint/2010/main" val="28301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475721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rgbClr val="5E5E5E"/>
                </a:solidFill>
                <a:latin typeface="system-ui"/>
                <a:ea typeface="system-ui"/>
                <a:cs typeface="system-ui"/>
              </a:rPr>
              <a:t>Agrícolas</a:t>
            </a: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678395" y="2"/>
            <a:ext cx="13699255"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792919" y="1268576"/>
            <a:ext cx="7546921" cy="1708160"/>
          </a:xfrm>
          <a:prstGeom prst="rect">
            <a:avLst/>
          </a:prstGeom>
          <a:noFill/>
        </p:spPr>
        <p:txBody>
          <a:bodyPr wrap="square" rtlCol="0">
            <a:spAutoFit/>
          </a:bodyPr>
          <a:lstStyle/>
          <a:p>
            <a:r>
              <a:rPr lang="pt-BR" sz="3500" b="1">
                <a:solidFill>
                  <a:schemeClr val="bg1"/>
                </a:solidFill>
                <a:latin typeface="Montserrat" pitchFamily="2" charset="0"/>
              </a:rPr>
              <a:t>NR 18 - OPERADOR DE PLATAFORMA ELEVATÓRIA MÓVEL DE TRABALHO (PEMT)</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883718" y="3291062"/>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780057" y="4043625"/>
            <a:ext cx="8169670" cy="52322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p:txBody>
      </p:sp>
      <p:sp>
        <p:nvSpPr>
          <p:cNvPr id="10" name="CaixaDeTexto 9">
            <a:extLst>
              <a:ext uri="{FF2B5EF4-FFF2-40B4-BE49-F238E27FC236}">
                <a16:creationId xmlns:a16="http://schemas.microsoft.com/office/drawing/2014/main" id="{382668FA-C522-135C-40BE-2F13ED8CA6C1}"/>
              </a:ext>
            </a:extLst>
          </p:cNvPr>
          <p:cNvSpPr txBox="1"/>
          <p:nvPr/>
        </p:nvSpPr>
        <p:spPr>
          <a:xfrm>
            <a:off x="792919" y="5132671"/>
            <a:ext cx="9232061" cy="7786747"/>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pt-BR" sz="3600">
                <a:solidFill>
                  <a:schemeClr val="bg1"/>
                </a:solidFill>
                <a:latin typeface="Montserrat"/>
              </a:rPr>
              <a:t>Deve ser depositado certificado de treinamento da Operador de plataforma elevatória móvel de trabalho.</a:t>
            </a:r>
          </a:p>
          <a:p>
            <a:pPr marL="457200" indent="-457200">
              <a:buFont typeface="Arial" panose="020B0604020202020204" pitchFamily="34" charset="0"/>
              <a:buChar char="•"/>
            </a:pPr>
            <a:r>
              <a:rPr lang="pt-BR" sz="3600">
                <a:solidFill>
                  <a:schemeClr val="bg1"/>
                </a:solidFill>
                <a:latin typeface="Montserrat"/>
              </a:rPr>
              <a:t>Carga horária de mínimo 4 horas.</a:t>
            </a:r>
          </a:p>
          <a:p>
            <a:pPr marL="457200" indent="-457200">
              <a:buFont typeface="Arial" panose="020B0604020202020204" pitchFamily="34" charset="0"/>
              <a:buChar char="•"/>
            </a:pPr>
            <a:r>
              <a:rPr lang="pt-BR" sz="3600">
                <a:solidFill>
                  <a:schemeClr val="bg1"/>
                </a:solidFill>
                <a:latin typeface="Montserrat"/>
              </a:rPr>
              <a:t>Conteúdo Programático: </a:t>
            </a:r>
            <a:r>
              <a:rPr lang="pt-BR" sz="3600">
                <a:solidFill>
                  <a:srgbClr val="FFFF00"/>
                </a:solidFill>
                <a:latin typeface="Montserrat"/>
              </a:rPr>
              <a:t>g) para o operador de PEMT: conforme disposto em norma técnica nacional vigente. ( NBR 16776 Plataformas Elevatórias Moveis</a:t>
            </a:r>
            <a:r>
              <a:rPr lang="pt-BR" sz="3600">
                <a:solidFill>
                  <a:schemeClr val="bg1"/>
                </a:solidFill>
                <a:latin typeface="Montserrat"/>
              </a:rPr>
              <a:t> </a:t>
            </a:r>
            <a:r>
              <a:rPr lang="pt-BR" sz="3600">
                <a:solidFill>
                  <a:srgbClr val="FFFF00"/>
                </a:solidFill>
                <a:latin typeface="Montserrat"/>
              </a:rPr>
              <a:t>)</a:t>
            </a:r>
            <a:r>
              <a:rPr lang="pt-BR" sz="3600">
                <a:solidFill>
                  <a:schemeClr val="bg1"/>
                </a:solidFill>
                <a:latin typeface="Montserrat"/>
              </a:rPr>
              <a:t> </a:t>
            </a:r>
          </a:p>
          <a:p>
            <a:pPr marL="457200" indent="-457200">
              <a:buFont typeface="Arial" panose="020B0604020202020204" pitchFamily="34" charset="0"/>
              <a:buChar char="•"/>
            </a:pPr>
            <a:r>
              <a:rPr lang="pt-BR" sz="3600">
                <a:solidFill>
                  <a:schemeClr val="bg1"/>
                </a:solidFill>
                <a:latin typeface="Montserrat"/>
              </a:rPr>
              <a:t>Data e local de realização do treinamento </a:t>
            </a:r>
          </a:p>
          <a:p>
            <a:pPr marL="457200" indent="-457200">
              <a:buFont typeface="Arial" panose="020B0604020202020204" pitchFamily="34" charset="0"/>
              <a:buChar char="•"/>
            </a:pPr>
            <a:r>
              <a:rPr lang="pt-BR" sz="3600">
                <a:solidFill>
                  <a:schemeClr val="bg1"/>
                </a:solidFill>
                <a:latin typeface="Montserrat"/>
              </a:rPr>
              <a:t>Indicação e identificação do Instrutor</a:t>
            </a:r>
          </a:p>
          <a:p>
            <a:endParaRPr lang="pt-BR" sz="3200">
              <a:solidFill>
                <a:schemeClr val="bg1"/>
              </a:solidFill>
              <a:latin typeface="Montserrat" pitchFamily="2" charset="0"/>
            </a:endParaRPr>
          </a:p>
        </p:txBody>
      </p:sp>
      <p:pic>
        <p:nvPicPr>
          <p:cNvPr id="8" name="Imagem 7">
            <a:extLst>
              <a:ext uri="{FF2B5EF4-FFF2-40B4-BE49-F238E27FC236}">
                <a16:creationId xmlns:a16="http://schemas.microsoft.com/office/drawing/2014/main" id="{7EEAEEE3-1E35-229E-C519-2BCEF6C4AD41}"/>
              </a:ext>
            </a:extLst>
          </p:cNvPr>
          <p:cNvPicPr>
            <a:picLocks noChangeAspect="1"/>
          </p:cNvPicPr>
          <p:nvPr/>
        </p:nvPicPr>
        <p:blipFill>
          <a:blip r:embed="rId4"/>
          <a:stretch>
            <a:fillRect/>
          </a:stretch>
        </p:blipFill>
        <p:spPr>
          <a:xfrm>
            <a:off x="12198217" y="4044698"/>
            <a:ext cx="11324782" cy="5951638"/>
          </a:xfrm>
          <a:prstGeom prst="rect">
            <a:avLst/>
          </a:prstGeom>
        </p:spPr>
      </p:pic>
      <p:sp>
        <p:nvSpPr>
          <p:cNvPr id="11" name="CaixaDeTexto 10">
            <a:extLst>
              <a:ext uri="{FF2B5EF4-FFF2-40B4-BE49-F238E27FC236}">
                <a16:creationId xmlns:a16="http://schemas.microsoft.com/office/drawing/2014/main" id="{E1F5ED2E-194A-7714-757D-598B4E418E91}"/>
              </a:ext>
            </a:extLst>
          </p:cNvPr>
          <p:cNvSpPr txBox="1"/>
          <p:nvPr/>
        </p:nvSpPr>
        <p:spPr>
          <a:xfrm>
            <a:off x="12563320" y="1768713"/>
            <a:ext cx="113717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srgbClr val="111111"/>
                </a:solidFill>
                <a:effectLst/>
                <a:uLnTx/>
                <a:uFillTx/>
                <a:latin typeface="Montserrat" pitchFamily="2" charset="0"/>
                <a:ea typeface="+mn-ea"/>
                <a:cs typeface="+mn-cs"/>
              </a:rPr>
              <a:t>Exemplo de certificado</a:t>
            </a:r>
            <a:endParaRPr lang="pt-BR" sz="3600">
              <a:latin typeface="Montserrat" pitchFamily="2" charset="0"/>
            </a:endParaRPr>
          </a:p>
        </p:txBody>
      </p:sp>
    </p:spTree>
    <p:extLst>
      <p:ext uri="{BB962C8B-B14F-4D97-AF65-F5344CB8AC3E}">
        <p14:creationId xmlns:p14="http://schemas.microsoft.com/office/powerpoint/2010/main" val="2297618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836014" y="-4"/>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942197"/>
            <a:ext cx="7546921" cy="1169551"/>
          </a:xfrm>
          <a:prstGeom prst="rect">
            <a:avLst/>
          </a:prstGeom>
          <a:noFill/>
        </p:spPr>
        <p:txBody>
          <a:bodyPr wrap="square" rtlCol="0">
            <a:spAutoFit/>
          </a:bodyPr>
          <a:lstStyle/>
          <a:p>
            <a:r>
              <a:rPr lang="pt-BR" sz="3500" b="1">
                <a:solidFill>
                  <a:schemeClr val="bg1"/>
                </a:solidFill>
                <a:latin typeface="Montserrat" pitchFamily="2" charset="0"/>
              </a:rPr>
              <a:t>NR 18 - ENCARREGADO DE AR COMPRIMIDO</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33028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926154" y="3964802"/>
            <a:ext cx="8344359" cy="8217634"/>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400" b="1">
              <a:solidFill>
                <a:schemeClr val="bg1"/>
              </a:solidFill>
              <a:latin typeface="Montserrat" pitchFamily="2" charset="0"/>
            </a:endParaRPr>
          </a:p>
          <a:p>
            <a:pPr marL="571500" indent="-571500">
              <a:buFont typeface="Arial" panose="020B0604020202020204" pitchFamily="34" charset="0"/>
              <a:buChar char="•"/>
            </a:pPr>
            <a:r>
              <a:rPr lang="pt-BR" sz="4400">
                <a:solidFill>
                  <a:schemeClr val="bg1"/>
                </a:solidFill>
                <a:latin typeface="Montserrat"/>
              </a:rPr>
              <a:t>Deve ser depositado certificado de treinamento da Encarregado de ar comprimido. </a:t>
            </a:r>
          </a:p>
          <a:p>
            <a:pPr marL="571500" indent="-571500">
              <a:buFont typeface="Arial" panose="020B0604020202020204" pitchFamily="34" charset="0"/>
              <a:buChar char="•"/>
            </a:pPr>
            <a:r>
              <a:rPr lang="pt-BR" sz="4400">
                <a:solidFill>
                  <a:schemeClr val="bg1"/>
                </a:solidFill>
                <a:latin typeface="Montserrat"/>
              </a:rPr>
              <a:t>Data e local de realização do treinamento</a:t>
            </a:r>
          </a:p>
          <a:p>
            <a:pPr marL="571500" indent="-571500">
              <a:buFont typeface="Arial" panose="020B0604020202020204" pitchFamily="34" charset="0"/>
              <a:buChar char="•"/>
            </a:pPr>
            <a:r>
              <a:rPr lang="pt-BR" sz="4400">
                <a:solidFill>
                  <a:schemeClr val="bg1"/>
                </a:solidFill>
                <a:latin typeface="Montserrat"/>
              </a:rPr>
              <a:t>Carga horária de mínimo 16 horas.</a:t>
            </a:r>
          </a:p>
          <a:p>
            <a:pPr marL="571500" indent="-571500">
              <a:buFont typeface="Arial" panose="020B0604020202020204" pitchFamily="34" charset="0"/>
              <a:buChar char="•"/>
            </a:pPr>
            <a:r>
              <a:rPr lang="pt-BR" sz="4400">
                <a:solidFill>
                  <a:schemeClr val="bg1"/>
                </a:solidFill>
                <a:latin typeface="Montserrat"/>
              </a:rPr>
              <a:t>Indicação e identificação do Instrutor.</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2046226" y="2526972"/>
            <a:ext cx="12046226" cy="88947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111111"/>
                </a:solidFill>
                <a:effectLst/>
                <a:uLnTx/>
                <a:uFillTx/>
                <a:latin typeface="Montserrat" pitchFamily="2" charset="0"/>
                <a:ea typeface="+mn-ea"/>
                <a:cs typeface="+mn-cs"/>
              </a:rPr>
              <a:t>Conteúdo Programático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4400">
              <a:latin typeface="Montserrat" pitchFamily="2" charset="0"/>
            </a:endParaRPr>
          </a:p>
          <a:p>
            <a:pPr marL="857250" indent="-857250">
              <a:buFont typeface="+mj-lt"/>
              <a:buAutoNum type="romanUcPeriod"/>
            </a:pPr>
            <a:r>
              <a:rPr lang="pt-BR" sz="4400">
                <a:latin typeface="Montserrat" pitchFamily="2" charset="0"/>
              </a:rPr>
              <a:t> Normas e regulamentos sobre segurança</a:t>
            </a:r>
          </a:p>
          <a:p>
            <a:pPr marL="857250" indent="-857250">
              <a:buFont typeface="+mj-lt"/>
              <a:buAutoNum type="romanUcPeriod"/>
            </a:pPr>
            <a:r>
              <a:rPr lang="pt-BR" sz="4400">
                <a:latin typeface="Montserrat" pitchFamily="2" charset="0"/>
              </a:rPr>
              <a:t>Análise de risco, condições impeditivas e medidas    de proteção para compressão e descompressão</a:t>
            </a:r>
          </a:p>
          <a:p>
            <a:pPr marL="857250" indent="-857250">
              <a:buFont typeface="+mj-lt"/>
              <a:buAutoNum type="romanUcPeriod"/>
            </a:pPr>
            <a:r>
              <a:rPr lang="pt-BR" sz="4400">
                <a:latin typeface="Montserrat" pitchFamily="2" charset="0"/>
              </a:rPr>
              <a:t> Riscos potenciais inerentes ao trabalho hiperbárico</a:t>
            </a:r>
          </a:p>
          <a:p>
            <a:pPr marL="857250" indent="-857250">
              <a:buFont typeface="+mj-lt"/>
              <a:buAutoNum type="romanUcPeriod"/>
            </a:pPr>
            <a:r>
              <a:rPr lang="pt-BR" sz="4400">
                <a:latin typeface="Montserrat" pitchFamily="2" charset="0"/>
              </a:rPr>
              <a:t>Sistemas de segurança</a:t>
            </a:r>
          </a:p>
          <a:p>
            <a:pPr marL="857250" indent="-857250">
              <a:buFont typeface="+mj-lt"/>
              <a:buAutoNum type="romanUcPeriod"/>
            </a:pPr>
            <a:r>
              <a:rPr lang="pt-BR" sz="4400">
                <a:latin typeface="Montserrat" pitchFamily="2" charset="0"/>
              </a:rPr>
              <a:t>Acidentes e doenças do trabalho</a:t>
            </a:r>
          </a:p>
          <a:p>
            <a:pPr marL="857250" indent="-857250">
              <a:buFont typeface="+mj-lt"/>
              <a:buAutoNum type="romanUcPeriod"/>
            </a:pPr>
            <a:r>
              <a:rPr lang="pt-BR" sz="4400">
                <a:latin typeface="Montserrat" pitchFamily="2" charset="0"/>
              </a:rPr>
              <a:t>Procedimentos e condutas em situações de emergência</a:t>
            </a:r>
          </a:p>
        </p:txBody>
      </p:sp>
    </p:spTree>
    <p:extLst>
      <p:ext uri="{BB962C8B-B14F-4D97-AF65-F5344CB8AC3E}">
        <p14:creationId xmlns:p14="http://schemas.microsoft.com/office/powerpoint/2010/main" val="1773120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7821" y="2"/>
            <a:ext cx="25178657"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570937" y="2239639"/>
            <a:ext cx="18188053" cy="1446550"/>
          </a:xfrm>
          <a:prstGeom prst="rect">
            <a:avLst/>
          </a:prstGeom>
          <a:noFill/>
        </p:spPr>
        <p:txBody>
          <a:bodyPr wrap="square" lIns="91440" tIns="45720" rIns="91440" bIns="45720" rtlCol="0" anchor="t">
            <a:spAutoFit/>
          </a:bodyPr>
          <a:lstStyle/>
          <a:p>
            <a:r>
              <a:rPr lang="pt-BR" sz="4400" b="1">
                <a:solidFill>
                  <a:schemeClr val="bg1"/>
                </a:solidFill>
                <a:latin typeface="Montserrat"/>
              </a:rPr>
              <a:t>NR 18 - MONTAGEM E DESMONTAGEM DE ANDAIME ESPECÍFICO PARA O TIPO DE ANDAIME EM OPERAÇÃO</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570937" y="429312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570937" y="5330942"/>
            <a:ext cx="20015435" cy="7417415"/>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400" b="1">
              <a:solidFill>
                <a:schemeClr val="bg1"/>
              </a:solidFill>
              <a:latin typeface="Montserrat" pitchFamily="2" charset="0"/>
            </a:endParaRPr>
          </a:p>
          <a:p>
            <a:pPr marL="571500" indent="-571500">
              <a:buFont typeface="Arial" panose="020B0604020202020204" pitchFamily="34" charset="0"/>
              <a:buChar char="•"/>
            </a:pPr>
            <a:r>
              <a:rPr lang="pt-BR" sz="4400">
                <a:solidFill>
                  <a:schemeClr val="bg1"/>
                </a:solidFill>
                <a:latin typeface="Montserrat"/>
              </a:rPr>
              <a:t>Deve ser depositado certificado de treinamento da Montagem e desmontagem de andaime. </a:t>
            </a:r>
          </a:p>
          <a:p>
            <a:pPr marL="571500" indent="-571500">
              <a:buFont typeface="Arial" panose="020B0604020202020204" pitchFamily="34" charset="0"/>
              <a:buChar char="•"/>
            </a:pPr>
            <a:r>
              <a:rPr lang="pt-BR" sz="4400">
                <a:solidFill>
                  <a:schemeClr val="bg1"/>
                </a:solidFill>
                <a:latin typeface="Montserrat"/>
              </a:rPr>
              <a:t>A critério do empregador: (Carga horária)</a:t>
            </a:r>
          </a:p>
          <a:p>
            <a:pPr marL="571500" indent="-571500">
              <a:buFont typeface="Arial" panose="020B0604020202020204" pitchFamily="34" charset="0"/>
              <a:buChar char="•"/>
            </a:pPr>
            <a:r>
              <a:rPr lang="pt-BR" sz="4400">
                <a:solidFill>
                  <a:schemeClr val="bg1"/>
                </a:solidFill>
                <a:latin typeface="Montserrat"/>
              </a:rPr>
              <a:t>Conteúdo Programático: Deve conter o tipo de Andaime que o trabalhador foi treinado</a:t>
            </a:r>
          </a:p>
          <a:p>
            <a:pPr marL="571500" indent="-571500">
              <a:buFont typeface="Arial" panose="020B0604020202020204" pitchFamily="34" charset="0"/>
              <a:buChar char="•"/>
            </a:pPr>
            <a:r>
              <a:rPr lang="pt-BR" sz="4400">
                <a:solidFill>
                  <a:schemeClr val="bg1"/>
                </a:solidFill>
                <a:latin typeface="Montserrat"/>
              </a:rPr>
              <a:t>Data e local de realização do treinamento </a:t>
            </a:r>
          </a:p>
          <a:p>
            <a:pPr marL="571500" indent="-571500">
              <a:buFont typeface="Arial" panose="020B0604020202020204" pitchFamily="34" charset="0"/>
              <a:buChar char="•"/>
            </a:pPr>
            <a:r>
              <a:rPr lang="pt-BR" sz="4400">
                <a:solidFill>
                  <a:schemeClr val="bg1"/>
                </a:solidFill>
                <a:latin typeface="Montserrat"/>
              </a:rPr>
              <a:t>Indicação e identificação do Instrutor</a:t>
            </a:r>
          </a:p>
          <a:p>
            <a:pPr marL="571500" indent="-571500">
              <a:buFont typeface="Arial" panose="020B0604020202020204" pitchFamily="34" charset="0"/>
              <a:buChar char="•"/>
            </a:pPr>
            <a:r>
              <a:rPr lang="pt-BR" sz="4400">
                <a:solidFill>
                  <a:schemeClr val="bg1"/>
                </a:solidFill>
                <a:latin typeface="Montserrat"/>
              </a:rPr>
              <a:t>Validade ANUAL</a:t>
            </a:r>
            <a:endParaRPr lang="pt-BR" sz="4400">
              <a:solidFill>
                <a:schemeClr val="bg1"/>
              </a:solidFill>
              <a:latin typeface="Montserrat" pitchFamily="2" charset="0"/>
            </a:endParaRPr>
          </a:p>
          <a:p>
            <a:endParaRPr lang="pt-BR" sz="3600">
              <a:solidFill>
                <a:schemeClr val="bg1"/>
              </a:solidFill>
              <a:latin typeface="Montserrat" pitchFamily="2" charset="0"/>
            </a:endParaRPr>
          </a:p>
        </p:txBody>
      </p:sp>
    </p:spTree>
    <p:extLst>
      <p:ext uri="{BB962C8B-B14F-4D97-AF65-F5344CB8AC3E}">
        <p14:creationId xmlns:p14="http://schemas.microsoft.com/office/powerpoint/2010/main" val="2488999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5152914"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209251" y="2"/>
            <a:ext cx="14456382"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883731"/>
            <a:ext cx="7546921" cy="1446550"/>
          </a:xfrm>
          <a:prstGeom prst="rect">
            <a:avLst/>
          </a:prstGeom>
          <a:noFill/>
        </p:spPr>
        <p:txBody>
          <a:bodyPr wrap="square" rtlCol="0">
            <a:spAutoFit/>
          </a:bodyPr>
          <a:lstStyle/>
          <a:p>
            <a:r>
              <a:rPr lang="pt-BR" sz="4400" b="1">
                <a:solidFill>
                  <a:schemeClr val="bg1"/>
                </a:solidFill>
                <a:latin typeface="Montserrat" pitchFamily="2" charset="0"/>
              </a:rPr>
              <a:t>NR 18 - SERVIÇOS DE IMPERMEABILIZAÇÃO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688702"/>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839183" y="4458300"/>
            <a:ext cx="9370067" cy="8063746"/>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400" b="1">
              <a:solidFill>
                <a:schemeClr val="bg1"/>
              </a:solidFill>
              <a:latin typeface="Montserrat" pitchFamily="2" charset="0"/>
            </a:endParaRPr>
          </a:p>
          <a:p>
            <a:pPr marL="571500" indent="-571500">
              <a:buFont typeface="Arial" panose="020B0604020202020204" pitchFamily="34" charset="0"/>
              <a:buChar char="•"/>
            </a:pPr>
            <a:r>
              <a:rPr lang="pt-BR" sz="4300">
                <a:solidFill>
                  <a:schemeClr val="bg1"/>
                </a:solidFill>
                <a:latin typeface="Montserrat"/>
              </a:rPr>
              <a:t>Deve ser depositado certificado de treinamento Serviços de Impermeabilização. </a:t>
            </a:r>
          </a:p>
          <a:p>
            <a:pPr marL="571500" indent="-571500">
              <a:buFont typeface="Arial" panose="020B0604020202020204" pitchFamily="34" charset="0"/>
              <a:buChar char="•"/>
            </a:pPr>
            <a:r>
              <a:rPr lang="pt-BR" sz="4300">
                <a:solidFill>
                  <a:schemeClr val="bg1"/>
                </a:solidFill>
                <a:latin typeface="Montserrat"/>
              </a:rPr>
              <a:t>Data e local de realização do treinamento </a:t>
            </a:r>
          </a:p>
          <a:p>
            <a:pPr marL="571500" indent="-571500">
              <a:buFont typeface="Arial" panose="020B0604020202020204" pitchFamily="34" charset="0"/>
              <a:buChar char="•"/>
            </a:pPr>
            <a:r>
              <a:rPr lang="pt-BR" sz="4300">
                <a:solidFill>
                  <a:schemeClr val="bg1"/>
                </a:solidFill>
                <a:latin typeface="Montserrat"/>
              </a:rPr>
              <a:t>Indicação e identificação do Instrutor</a:t>
            </a:r>
          </a:p>
          <a:p>
            <a:pPr marL="571500" indent="-571500">
              <a:buFont typeface="Arial" panose="020B0604020202020204" pitchFamily="34" charset="0"/>
              <a:buChar char="•"/>
            </a:pPr>
            <a:r>
              <a:rPr lang="pt-BR" sz="4300">
                <a:solidFill>
                  <a:schemeClr val="bg1"/>
                </a:solidFill>
                <a:latin typeface="Montserrat"/>
              </a:rPr>
              <a:t>Carga horária de mínimo 4 horas</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1769593" y="2607006"/>
            <a:ext cx="12546999" cy="94487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111111"/>
                </a:solidFill>
                <a:effectLst/>
                <a:uLnTx/>
                <a:uFillTx/>
                <a:latin typeface="Montserrat" pitchFamily="2" charset="0"/>
                <a:ea typeface="+mn-ea"/>
                <a:cs typeface="+mn-cs"/>
              </a:rPr>
              <a:t>Conteúdo Programático</a:t>
            </a:r>
          </a:p>
          <a:p>
            <a:endParaRPr lang="pt-BR" sz="4400">
              <a:latin typeface="Montserrat" pitchFamily="2" charset="0"/>
            </a:endParaRPr>
          </a:p>
          <a:p>
            <a:r>
              <a:rPr lang="pt-BR" sz="4000">
                <a:latin typeface="Montserrat" pitchFamily="2" charset="0"/>
              </a:rPr>
              <a:t>para os trabalhadores envolvidos em serviços de impermeabilização:</a:t>
            </a:r>
          </a:p>
          <a:p>
            <a:r>
              <a:rPr lang="pt-BR" sz="4000">
                <a:latin typeface="Montserrat" pitchFamily="2" charset="0"/>
              </a:rPr>
              <a:t> I. acidentes típicos nos trabalhos de impermeabilização; </a:t>
            </a:r>
          </a:p>
          <a:p>
            <a:r>
              <a:rPr lang="pt-BR" sz="4000">
                <a:latin typeface="Montserrat" pitchFamily="2" charset="0"/>
              </a:rPr>
              <a:t>II. riscos potenciais inerentes ao trabalho e medidas de prevenção;</a:t>
            </a:r>
          </a:p>
          <a:p>
            <a:r>
              <a:rPr lang="pt-BR" sz="4000">
                <a:latin typeface="Montserrat" pitchFamily="2" charset="0"/>
              </a:rPr>
              <a:t> III. operação do equipamento para aquecimento com segurança;</a:t>
            </a:r>
          </a:p>
          <a:p>
            <a:r>
              <a:rPr lang="pt-BR" sz="4000">
                <a:latin typeface="Montserrat" pitchFamily="2" charset="0"/>
              </a:rPr>
              <a:t> IV. condutas em emergências, incluindo noções de técnicas de resgate e primeiros socorros (principalmente no caso de queimaduras);</a:t>
            </a:r>
          </a:p>
          <a:p>
            <a:r>
              <a:rPr lang="pt-BR" sz="4000">
                <a:latin typeface="Montserrat" pitchFamily="2" charset="0"/>
              </a:rPr>
              <a:t> V. isolamento da área e sinalização de advertência. </a:t>
            </a:r>
          </a:p>
        </p:txBody>
      </p:sp>
    </p:spTree>
    <p:extLst>
      <p:ext uri="{BB962C8B-B14F-4D97-AF65-F5344CB8AC3E}">
        <p14:creationId xmlns:p14="http://schemas.microsoft.com/office/powerpoint/2010/main" val="703150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2"/>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607165" y="2"/>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a:ea typeface="Calibri"/>
              <a:cs typeface="Calibri"/>
            </a:endParaRPr>
          </a:p>
        </p:txBody>
      </p:sp>
      <p:sp>
        <p:nvSpPr>
          <p:cNvPr id="4" name="CaixaDeTexto 3">
            <a:extLst>
              <a:ext uri="{FF2B5EF4-FFF2-40B4-BE49-F238E27FC236}">
                <a16:creationId xmlns:a16="http://schemas.microsoft.com/office/drawing/2014/main" id="{2692EA6A-330B-BA53-2A71-6F719EE8D517}"/>
              </a:ext>
            </a:extLst>
          </p:cNvPr>
          <p:cNvSpPr txBox="1"/>
          <p:nvPr/>
        </p:nvSpPr>
        <p:spPr>
          <a:xfrm>
            <a:off x="883718" y="1729100"/>
            <a:ext cx="7546921" cy="1323439"/>
          </a:xfrm>
          <a:prstGeom prst="rect">
            <a:avLst/>
          </a:prstGeom>
          <a:noFill/>
        </p:spPr>
        <p:txBody>
          <a:bodyPr wrap="square" rtlCol="0">
            <a:spAutoFit/>
          </a:bodyPr>
          <a:lstStyle/>
          <a:p>
            <a:r>
              <a:rPr lang="pt-BR" sz="4000" b="1">
                <a:solidFill>
                  <a:schemeClr val="bg1"/>
                </a:solidFill>
                <a:latin typeface="Montserrat" pitchFamily="2" charset="0"/>
              </a:rPr>
              <a:t>NR 18 – UTILIZAÇÃO DE CADEIRA SUSPENSA</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983108" y="333028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668028" y="3964802"/>
            <a:ext cx="9541221" cy="8725466"/>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400" b="1">
              <a:solidFill>
                <a:schemeClr val="bg1"/>
              </a:solidFill>
              <a:latin typeface="Montserrat" pitchFamily="2" charset="0"/>
            </a:endParaRPr>
          </a:p>
          <a:p>
            <a:pPr marL="571500" indent="-571500">
              <a:buFont typeface="Arial" panose="020B0604020202020204" pitchFamily="34" charset="0"/>
              <a:buChar char="•"/>
            </a:pPr>
            <a:r>
              <a:rPr lang="pt-BR" sz="4300">
                <a:solidFill>
                  <a:schemeClr val="bg1"/>
                </a:solidFill>
                <a:latin typeface="Montserrat"/>
              </a:rPr>
              <a:t>Deve ser depositado certificado de treinamento Utilização de Cadeira Suspensa. </a:t>
            </a:r>
          </a:p>
          <a:p>
            <a:pPr marL="571500" indent="-571500">
              <a:buFont typeface="Arial" panose="020B0604020202020204" pitchFamily="34" charset="0"/>
              <a:buChar char="•"/>
            </a:pPr>
            <a:r>
              <a:rPr lang="pt-BR" sz="4300">
                <a:solidFill>
                  <a:schemeClr val="bg1"/>
                </a:solidFill>
                <a:latin typeface="Montserrat"/>
              </a:rPr>
              <a:t>Validade Anual </a:t>
            </a:r>
          </a:p>
          <a:p>
            <a:pPr marL="571500" indent="-571500">
              <a:buFont typeface="Arial" panose="020B0604020202020204" pitchFamily="34" charset="0"/>
              <a:buChar char="•"/>
            </a:pPr>
            <a:r>
              <a:rPr lang="pt-BR" sz="4300">
                <a:solidFill>
                  <a:schemeClr val="bg1"/>
                </a:solidFill>
                <a:latin typeface="Montserrat"/>
              </a:rPr>
              <a:t>Carga horária Inicial: 16 horas, sendo pelo menos 8 horas para a parte prática. </a:t>
            </a:r>
          </a:p>
          <a:p>
            <a:pPr marL="571500" indent="-571500">
              <a:buFont typeface="Arial" panose="020B0604020202020204" pitchFamily="34" charset="0"/>
              <a:buChar char="•"/>
            </a:pPr>
            <a:r>
              <a:rPr lang="pt-BR" sz="4300">
                <a:solidFill>
                  <a:schemeClr val="bg1"/>
                </a:solidFill>
                <a:latin typeface="Montserrat"/>
              </a:rPr>
              <a:t>Data e local de realização do treinamento </a:t>
            </a:r>
          </a:p>
          <a:p>
            <a:pPr marL="571500" indent="-571500">
              <a:buFont typeface="Arial" panose="020B0604020202020204" pitchFamily="34" charset="0"/>
              <a:buChar char="•"/>
            </a:pPr>
            <a:r>
              <a:rPr lang="pt-BR" sz="4300">
                <a:solidFill>
                  <a:schemeClr val="bg1"/>
                </a:solidFill>
                <a:latin typeface="Montserrat"/>
              </a:rPr>
              <a:t>Indicação e identificação do Instrutor.</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2118633" y="3330281"/>
            <a:ext cx="12546999" cy="575542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srgbClr val="111111"/>
                </a:solidFill>
                <a:effectLst/>
                <a:uLnTx/>
                <a:uFillTx/>
                <a:latin typeface="Montserrat"/>
              </a:rPr>
              <a:t>Conteúdo Programático</a:t>
            </a:r>
            <a:endParaRPr lang="pt-BR" sz="4000" b="1" i="0" u="none" strike="noStrike" kern="1200" cap="none" spc="0" normalizeH="0" baseline="0" noProof="0">
              <a:ln>
                <a:noFill/>
              </a:ln>
              <a:solidFill>
                <a:srgbClr val="111111"/>
              </a:solidFill>
              <a:effectLst/>
              <a:uLnTx/>
              <a:uFillTx/>
              <a:latin typeface="Montserrat"/>
            </a:endParaRPr>
          </a:p>
          <a:p>
            <a:endParaRPr lang="pt-BR" sz="4000">
              <a:latin typeface="Montserrat" pitchFamily="2" charset="0"/>
            </a:endParaRPr>
          </a:p>
          <a:p>
            <a:r>
              <a:rPr lang="pt-BR" sz="3600">
                <a:latin typeface="Montserrat"/>
              </a:rPr>
              <a:t>para os trabalhadores que utilizam cadeira suspensa: </a:t>
            </a:r>
          </a:p>
          <a:p>
            <a:r>
              <a:rPr lang="pt-BR" sz="3600">
                <a:latin typeface="Montserrat"/>
              </a:rPr>
              <a:t>I. modo de operação;</a:t>
            </a:r>
          </a:p>
          <a:p>
            <a:r>
              <a:rPr lang="pt-BR" sz="3600">
                <a:latin typeface="Montserrat"/>
              </a:rPr>
              <a:t>II. técnicas de descida; </a:t>
            </a:r>
          </a:p>
          <a:p>
            <a:r>
              <a:rPr lang="pt-BR" sz="3600">
                <a:latin typeface="Montserrat"/>
              </a:rPr>
              <a:t>III. tipos de ancoragem;</a:t>
            </a:r>
          </a:p>
          <a:p>
            <a:r>
              <a:rPr lang="pt-BR" sz="3600">
                <a:latin typeface="Montserrat"/>
              </a:rPr>
              <a:t>IV. tipos de nós; </a:t>
            </a:r>
          </a:p>
          <a:p>
            <a:r>
              <a:rPr lang="pt-BR" sz="3600">
                <a:latin typeface="Montserrat"/>
              </a:rPr>
              <a:t>V. manutenção dos equipamentos; </a:t>
            </a:r>
          </a:p>
          <a:p>
            <a:r>
              <a:rPr lang="pt-BR" sz="3600">
                <a:latin typeface="Montserrat"/>
              </a:rPr>
              <a:t>VI. procedimentos de segurança; </a:t>
            </a:r>
          </a:p>
          <a:p>
            <a:r>
              <a:rPr lang="pt-BR" sz="3600">
                <a:latin typeface="Montserrat"/>
              </a:rPr>
              <a:t>VII. técnicas de autor resgate. </a:t>
            </a:r>
          </a:p>
        </p:txBody>
      </p:sp>
    </p:spTree>
    <p:extLst>
      <p:ext uri="{BB962C8B-B14F-4D97-AF65-F5344CB8AC3E}">
        <p14:creationId xmlns:p14="http://schemas.microsoft.com/office/powerpoint/2010/main" val="4198995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1" y="2"/>
            <a:ext cx="24377651"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Cantos Arredondados 2">
            <a:extLst>
              <a:ext uri="{FF2B5EF4-FFF2-40B4-BE49-F238E27FC236}">
                <a16:creationId xmlns:a16="http://schemas.microsoft.com/office/drawing/2014/main" id="{24021983-E8D1-93AB-A434-D2A44702B95E}"/>
              </a:ext>
            </a:extLst>
          </p:cNvPr>
          <p:cNvSpPr/>
          <p:nvPr/>
        </p:nvSpPr>
        <p:spPr>
          <a:xfrm>
            <a:off x="1297666" y="1845128"/>
            <a:ext cx="21782315" cy="1002574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670D50E1-9396-7946-15A3-0D20E5A793E4}"/>
              </a:ext>
            </a:extLst>
          </p:cNvPr>
          <p:cNvPicPr>
            <a:picLocks noChangeAspect="1"/>
          </p:cNvPicPr>
          <p:nvPr/>
        </p:nvPicPr>
        <p:blipFill>
          <a:blip r:embed="rId3"/>
          <a:stretch>
            <a:fillRect/>
          </a:stretch>
        </p:blipFill>
        <p:spPr>
          <a:xfrm>
            <a:off x="2210634" y="2686575"/>
            <a:ext cx="10550896" cy="8342850"/>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pic>
        <p:nvPicPr>
          <p:cNvPr id="8" name="Imagem 7">
            <a:extLst>
              <a:ext uri="{FF2B5EF4-FFF2-40B4-BE49-F238E27FC236}">
                <a16:creationId xmlns:a16="http://schemas.microsoft.com/office/drawing/2014/main" id="{E26A8AE7-715E-3456-BBED-1FFB2C9F0507}"/>
              </a:ext>
            </a:extLst>
          </p:cNvPr>
          <p:cNvPicPr>
            <a:picLocks noChangeAspect="1"/>
          </p:cNvPicPr>
          <p:nvPr/>
        </p:nvPicPr>
        <p:blipFill rotWithShape="1">
          <a:blip r:embed="rId4"/>
          <a:srcRect l="1388" t="2007" r="22411" b="2501"/>
          <a:stretch/>
        </p:blipFill>
        <p:spPr>
          <a:xfrm>
            <a:off x="13172761" y="3266853"/>
            <a:ext cx="8994255" cy="7581143"/>
          </a:xfrm>
          <a:prstGeom prst="rect">
            <a:avLst/>
          </a:prstGeom>
        </p:spPr>
      </p:pic>
    </p:spTree>
    <p:extLst>
      <p:ext uri="{BB962C8B-B14F-4D97-AF65-F5344CB8AC3E}">
        <p14:creationId xmlns:p14="http://schemas.microsoft.com/office/powerpoint/2010/main" val="1975658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405258" y="0"/>
            <a:ext cx="9665187"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110216" y="1846749"/>
            <a:ext cx="8666965" cy="2308324"/>
          </a:xfrm>
          <a:prstGeom prst="rect">
            <a:avLst/>
          </a:prstGeom>
          <a:noFill/>
        </p:spPr>
        <p:txBody>
          <a:bodyPr wrap="square" rtlCol="0">
            <a:spAutoFit/>
          </a:bodyPr>
          <a:lstStyle/>
          <a:p>
            <a:r>
              <a:rPr lang="pt-BR" sz="3600" b="1">
                <a:solidFill>
                  <a:srgbClr val="000000"/>
                </a:solidFill>
                <a:latin typeface="Montserrat" pitchFamily="2" charset="0"/>
              </a:rPr>
              <a:t>NR 19 – CERTIFICADO DE TREINAMENTO PARA TRANSPORTE E MANUSEIO DE EXPLOSIVO</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237670" y="4383490"/>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110218" y="4915359"/>
            <a:ext cx="8295040" cy="6678751"/>
          </a:xfrm>
          <a:prstGeom prst="rect">
            <a:avLst/>
          </a:prstGeom>
          <a:noFill/>
        </p:spPr>
        <p:txBody>
          <a:bodyPr wrap="square" rtlCol="0">
            <a:spAutoFit/>
          </a:bodyPr>
          <a:lstStyle/>
          <a:p>
            <a:r>
              <a:rPr lang="pt-BR" sz="3600" b="1">
                <a:solidFill>
                  <a:srgbClr val="000000"/>
                </a:solidFill>
                <a:latin typeface="Montserrat" pitchFamily="2" charset="0"/>
              </a:rPr>
              <a:t>O que é este documento? </a:t>
            </a:r>
          </a:p>
          <a:p>
            <a:endParaRPr lang="pt-BR" sz="3600" b="1">
              <a:solidFill>
                <a:srgbClr val="000000"/>
              </a:solidFill>
              <a:latin typeface="Montserrat" pitchFamily="2" charset="0"/>
            </a:endParaRPr>
          </a:p>
          <a:p>
            <a:r>
              <a:rPr lang="pt-BR" sz="3600">
                <a:solidFill>
                  <a:srgbClr val="000000"/>
                </a:solidFill>
                <a:latin typeface="Montserrat" pitchFamily="2" charset="0"/>
              </a:rPr>
              <a:t>Esta Norma Regulamentadora - NR tem o objetivo de estabelecer os requisitos e as medidas de prevenção para garantir as condições de segurança e saúde dos trabalhadores em todas as etapas da fabricação, manuseio, armazenamento e transporte de explosivos.</a:t>
            </a:r>
          </a:p>
          <a:p>
            <a:endParaRPr lang="pt-BR" sz="32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0821023" y="692336"/>
            <a:ext cx="13279948" cy="12464951"/>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r>
              <a:rPr lang="pt-BR" sz="3600" b="1">
                <a:solidFill>
                  <a:schemeClr val="bg1"/>
                </a:solidFill>
                <a:latin typeface="Montserrat"/>
              </a:rPr>
              <a:t> </a:t>
            </a:r>
          </a:p>
          <a:p>
            <a:pPr marL="457200" indent="-457200">
              <a:buFont typeface="Arial" panose="020B0604020202020204" pitchFamily="34" charset="0"/>
              <a:buChar char="•"/>
            </a:pPr>
            <a:r>
              <a:rPr lang="pt-BR" sz="3200">
                <a:solidFill>
                  <a:schemeClr val="bg1"/>
                </a:solidFill>
                <a:latin typeface="Montserrat"/>
              </a:rPr>
              <a:t>Deve ser depositado certificado de treinamento da NR 19 conforme atividade desempenhada pelo empregado. </a:t>
            </a:r>
          </a:p>
          <a:p>
            <a:pPr marL="457200" indent="-457200">
              <a:buFont typeface="Arial" panose="020B0604020202020204" pitchFamily="34" charset="0"/>
              <a:buChar char="•"/>
            </a:pPr>
            <a:r>
              <a:rPr lang="pt-BR" sz="3200">
                <a:solidFill>
                  <a:schemeClr val="bg1"/>
                </a:solidFill>
                <a:latin typeface="Montserrat"/>
              </a:rPr>
              <a:t>Validade Anual / carga horaria  de 8h</a:t>
            </a:r>
          </a:p>
          <a:p>
            <a:pPr marL="457200" indent="-457200">
              <a:buFont typeface="Arial" panose="020B0604020202020204" pitchFamily="34" charset="0"/>
              <a:buChar char="•"/>
            </a:pPr>
            <a:r>
              <a:rPr lang="pt-BR" sz="3200">
                <a:solidFill>
                  <a:schemeClr val="bg1"/>
                </a:solidFill>
                <a:latin typeface="Montserrat"/>
              </a:rPr>
              <a:t>Data e local de realização do treinamento</a:t>
            </a:r>
          </a:p>
          <a:p>
            <a:pPr marL="457200" indent="-457200">
              <a:buFont typeface="Arial" panose="020B0604020202020204" pitchFamily="34" charset="0"/>
              <a:buChar char="•"/>
            </a:pPr>
            <a:r>
              <a:rPr lang="pt-BR" sz="3200">
                <a:solidFill>
                  <a:schemeClr val="bg1"/>
                </a:solidFill>
                <a:latin typeface="Montserrat"/>
              </a:rPr>
              <a:t>Indicação e identificação do Instrutor </a:t>
            </a:r>
          </a:p>
          <a:p>
            <a:pPr marL="457200" indent="-457200">
              <a:buFont typeface="Arial" panose="020B0604020202020204" pitchFamily="34" charset="0"/>
              <a:buChar char="•"/>
            </a:pPr>
            <a:endParaRPr lang="pt-BR" sz="3200">
              <a:solidFill>
                <a:schemeClr val="bg1"/>
              </a:solidFill>
              <a:latin typeface="Montserrat" pitchFamily="2" charset="0"/>
            </a:endParaRPr>
          </a:p>
          <a:p>
            <a:r>
              <a:rPr lang="pt-BR" sz="3600" b="1">
                <a:solidFill>
                  <a:schemeClr val="bg1"/>
                </a:solidFill>
                <a:latin typeface="Montserrat"/>
              </a:rPr>
              <a:t>Conteúdo Programático </a:t>
            </a:r>
          </a:p>
          <a:p>
            <a:pPr marL="457200" indent="-457200">
              <a:buFont typeface="Arial" panose="020B0604020202020204" pitchFamily="34" charset="0"/>
              <a:buChar char="•"/>
            </a:pPr>
            <a:endParaRPr lang="pt-BR" sz="3200">
              <a:solidFill>
                <a:schemeClr val="bg1"/>
              </a:solidFill>
              <a:latin typeface="Montserrat" pitchFamily="2" charset="0"/>
            </a:endParaRPr>
          </a:p>
          <a:p>
            <a:r>
              <a:rPr lang="pt-BR" sz="3200">
                <a:solidFill>
                  <a:schemeClr val="bg1"/>
                </a:solidFill>
                <a:latin typeface="Montserrat"/>
              </a:rPr>
              <a:t>As organizações devem promover o treinamento permanente dos seus trabalhadores, conforme programa e cronograma específico, elaborado pelo Serviço Especializado em Engenharia de Segurança e em Medicina do Trabalho - SESMT, quando houver, e ministrando-lhes todas as informações sobre: </a:t>
            </a:r>
          </a:p>
          <a:p>
            <a:pPr marL="457200" indent="-457200">
              <a:buFont typeface="Arial" panose="020B0604020202020204" pitchFamily="34" charset="0"/>
              <a:buChar char="•"/>
            </a:pPr>
            <a:endParaRPr lang="pt-BR" sz="3200">
              <a:solidFill>
                <a:schemeClr val="bg1"/>
              </a:solidFill>
              <a:latin typeface="Montserrat" pitchFamily="2" charset="0"/>
            </a:endParaRPr>
          </a:p>
          <a:p>
            <a:r>
              <a:rPr lang="pt-BR" sz="3200">
                <a:solidFill>
                  <a:schemeClr val="bg1"/>
                </a:solidFill>
                <a:latin typeface="Montserrat"/>
              </a:rPr>
              <a:t>a)os riscos decorrentes das suas atividades produtivas e as medidas de prevenção.</a:t>
            </a:r>
          </a:p>
          <a:p>
            <a:r>
              <a:rPr lang="pt-BR" sz="3200">
                <a:solidFill>
                  <a:schemeClr val="bg1"/>
                </a:solidFill>
                <a:latin typeface="Montserrat"/>
              </a:rPr>
              <a:t>b) o PGR, especialmente no que diz respeito à prevenção de acidentes com explosivos.</a:t>
            </a:r>
          </a:p>
          <a:p>
            <a:r>
              <a:rPr lang="pt-BR" sz="3200">
                <a:solidFill>
                  <a:schemeClr val="bg1"/>
                </a:solidFill>
                <a:latin typeface="Montserrat"/>
              </a:rPr>
              <a:t>c) o Plano de Emergência e Combate a Incêndio e Explosão.</a:t>
            </a:r>
          </a:p>
          <a:p>
            <a:r>
              <a:rPr lang="pt-BR" sz="3200">
                <a:solidFill>
                  <a:schemeClr val="bg1"/>
                </a:solidFill>
                <a:latin typeface="Montserrat"/>
              </a:rPr>
              <a:t>d) Procedimentos Operacionais.</a:t>
            </a:r>
          </a:p>
          <a:p>
            <a:r>
              <a:rPr lang="pt-BR" sz="3200">
                <a:solidFill>
                  <a:schemeClr val="bg1"/>
                </a:solidFill>
                <a:latin typeface="Montserrat"/>
              </a:rPr>
              <a:t>e) a correta utilização e manutenção dos equipamentos de proteção individual, bem como as suas limitações.</a:t>
            </a:r>
          </a:p>
          <a:p>
            <a:pPr marL="457200" indent="-457200">
              <a:buFont typeface="Arial" panose="020B0604020202020204" pitchFamily="34" charset="0"/>
              <a:buChar char="•"/>
            </a:pPr>
            <a:endParaRPr lang="pt-BR" sz="3200">
              <a:solidFill>
                <a:schemeClr val="bg1"/>
              </a:solidFill>
              <a:latin typeface="Montserrat" pitchFamily="2" charset="0"/>
            </a:endParaRPr>
          </a:p>
        </p:txBody>
      </p:sp>
    </p:spTree>
    <p:extLst>
      <p:ext uri="{BB962C8B-B14F-4D97-AF65-F5344CB8AC3E}">
        <p14:creationId xmlns:p14="http://schemas.microsoft.com/office/powerpoint/2010/main" val="3170199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1" y="2"/>
            <a:ext cx="16361229"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209250" y="2"/>
            <a:ext cx="14757211"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656209" y="1153959"/>
            <a:ext cx="9541221" cy="1938992"/>
          </a:xfrm>
          <a:prstGeom prst="rect">
            <a:avLst/>
          </a:prstGeom>
          <a:noFill/>
        </p:spPr>
        <p:txBody>
          <a:bodyPr wrap="square" rtlCol="0">
            <a:spAutoFit/>
          </a:bodyPr>
          <a:lstStyle/>
          <a:p>
            <a:r>
              <a:rPr lang="pt-BR" sz="4000" b="1">
                <a:solidFill>
                  <a:schemeClr val="bg1"/>
                </a:solidFill>
                <a:latin typeface="Montserrat" pitchFamily="2" charset="0"/>
              </a:rPr>
              <a:t>NR 20 – SEGURANÇA E SAÚDE DO TRABALHO COM INFLAMÁVEIS E COMBUSTÍVEIS</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656209" y="330795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573235" y="3783667"/>
            <a:ext cx="9391645" cy="8402300"/>
          </a:xfrm>
          <a:prstGeom prst="rect">
            <a:avLst/>
          </a:prstGeom>
          <a:noFill/>
        </p:spPr>
        <p:txBody>
          <a:bodyPr wrap="square" rtlCol="0">
            <a:spAutoFit/>
          </a:bodyPr>
          <a:lstStyle/>
          <a:p>
            <a:r>
              <a:rPr lang="pt-BR" sz="3600">
                <a:solidFill>
                  <a:schemeClr val="bg1"/>
                </a:solidFill>
                <a:latin typeface="Montserrat" pitchFamily="2" charset="0"/>
              </a:rPr>
              <a:t>A NR 20 do MTE estabelece os requisitos mínimos para a gestão da segurança e saúde no trabalho contra os fatores de risco de acidentes provenientes das atividades de extração, produção, armazenamento, transferência, manuseio e manipulação de inflamáveis e líquidos combustíveis. Os trabalhadores que atuam nessa área, conforme anexo I da NR 20, devem ser devidamente treinados, através de curso de capacitação. Assim, deve ser depositado o Certificado de Treinamento que comprova a capacitação recebida pelo empregado. </a:t>
            </a:r>
          </a:p>
        </p:txBody>
      </p:sp>
      <p:sp>
        <p:nvSpPr>
          <p:cNvPr id="10" name="CaixaDeTexto 9">
            <a:extLst>
              <a:ext uri="{FF2B5EF4-FFF2-40B4-BE49-F238E27FC236}">
                <a16:creationId xmlns:a16="http://schemas.microsoft.com/office/drawing/2014/main" id="{382668FA-C522-135C-40BE-2F13ED8CA6C1}"/>
              </a:ext>
            </a:extLst>
          </p:cNvPr>
          <p:cNvSpPr txBox="1"/>
          <p:nvPr/>
        </p:nvSpPr>
        <p:spPr>
          <a:xfrm>
            <a:off x="11314355" y="1348800"/>
            <a:ext cx="12546999" cy="5262979"/>
          </a:xfrm>
          <a:prstGeom prst="rect">
            <a:avLst/>
          </a:prstGeom>
          <a:noFill/>
        </p:spPr>
        <p:txBody>
          <a:bodyPr wrap="square" lIns="91440" tIns="45720" rIns="91440" bIns="45720" anchor="t">
            <a:spAutoFit/>
          </a:bodyPr>
          <a:lstStyle/>
          <a:p>
            <a:pPr>
              <a:defRPr/>
            </a:pPr>
            <a:r>
              <a:rPr kumimoji="0" lang="pt-BR" sz="2800" b="1" i="0" u="none" strike="noStrike" kern="1200" cap="none" spc="0" normalizeH="0" baseline="0" noProof="0">
                <a:ln>
                  <a:noFill/>
                </a:ln>
                <a:solidFill>
                  <a:srgbClr val="FF0000"/>
                </a:solidFill>
                <a:effectLst/>
                <a:highlight>
                  <a:srgbClr val="FFFF00"/>
                </a:highlight>
                <a:uLnTx/>
                <a:uFillTx/>
                <a:latin typeface="Montserrat"/>
              </a:rPr>
              <a:t>Critérios para aceitação</a:t>
            </a:r>
            <a:r>
              <a:rPr lang="pt-BR" sz="2800" b="1">
                <a:solidFill>
                  <a:srgbClr val="FF0000"/>
                </a:solidFill>
                <a:highlight>
                  <a:srgbClr val="FFFF00"/>
                </a:highlight>
                <a:latin typeface="Montserrat"/>
              </a:rPr>
              <a:t> do documento:</a:t>
            </a:r>
            <a:endParaRPr lang="pt-BR">
              <a:ea typeface="+mn-ea"/>
              <a:cs typeface="+mn-cs"/>
            </a:endParaRPr>
          </a:p>
          <a:p>
            <a:endParaRPr lang="pt-BR" sz="4400">
              <a:latin typeface="Montserrat" pitchFamily="2" charset="0"/>
            </a:endParaRPr>
          </a:p>
          <a:p>
            <a:pPr marL="571500" indent="-571500">
              <a:buFont typeface="Arial" panose="020B0604020202020204" pitchFamily="34" charset="0"/>
              <a:buChar char="•"/>
            </a:pPr>
            <a:r>
              <a:rPr lang="pt-BR" sz="3200">
                <a:latin typeface="Montserrat"/>
              </a:rPr>
              <a:t>Deve ser depositado certificado de treinamento da NR 20 conforme atividade desempenhada pelo empregado.</a:t>
            </a:r>
          </a:p>
          <a:p>
            <a:pPr marL="571500" indent="-571500">
              <a:buFont typeface="Arial" panose="020B0604020202020204" pitchFamily="34" charset="0"/>
              <a:buChar char="•"/>
            </a:pPr>
            <a:r>
              <a:rPr lang="pt-BR" sz="3200">
                <a:latin typeface="Montserrat"/>
              </a:rPr>
              <a:t>A carga horaria deve estar em conformidade com o tipo de treinamento e atividade, verificar tabela (1)</a:t>
            </a:r>
          </a:p>
          <a:p>
            <a:pPr marL="571500" indent="-571500">
              <a:buFont typeface="Arial" panose="020B0604020202020204" pitchFamily="34" charset="0"/>
              <a:buChar char="•"/>
            </a:pPr>
            <a:r>
              <a:rPr lang="pt-BR" sz="3200">
                <a:latin typeface="Montserrat"/>
              </a:rPr>
              <a:t>Data e local de realização do treinamento </a:t>
            </a:r>
          </a:p>
          <a:p>
            <a:pPr marL="571500" indent="-571500">
              <a:buFont typeface="Arial" panose="020B0604020202020204" pitchFamily="34" charset="0"/>
              <a:buChar char="•"/>
            </a:pPr>
            <a:r>
              <a:rPr lang="pt-BR" sz="3200">
                <a:latin typeface="Montserrat"/>
              </a:rPr>
              <a:t>Indicação e identificação do Instrutor </a:t>
            </a:r>
          </a:p>
          <a:p>
            <a:pPr marL="571500" indent="-571500">
              <a:buFont typeface="Arial" panose="020B0604020202020204" pitchFamily="34" charset="0"/>
              <a:buChar char="•"/>
            </a:pPr>
            <a:r>
              <a:rPr lang="pt-BR" sz="3200">
                <a:latin typeface="Montserrat"/>
              </a:rPr>
              <a:t>Validade Conforme definido na tabela 2</a:t>
            </a:r>
          </a:p>
          <a:p>
            <a:endParaRPr lang="pt-BR" sz="4000">
              <a:latin typeface="Montserrat" pitchFamily="2" charset="0"/>
            </a:endParaRPr>
          </a:p>
        </p:txBody>
      </p:sp>
      <p:grpSp>
        <p:nvGrpSpPr>
          <p:cNvPr id="6" name="Agrupar 5">
            <a:extLst>
              <a:ext uri="{FF2B5EF4-FFF2-40B4-BE49-F238E27FC236}">
                <a16:creationId xmlns:a16="http://schemas.microsoft.com/office/drawing/2014/main" id="{18A37E82-8217-7831-44F6-806FD85C6BD6}"/>
              </a:ext>
            </a:extLst>
          </p:cNvPr>
          <p:cNvGrpSpPr/>
          <p:nvPr/>
        </p:nvGrpSpPr>
        <p:grpSpPr>
          <a:xfrm>
            <a:off x="12908197" y="6422967"/>
            <a:ext cx="9116271" cy="7249582"/>
            <a:chOff x="6540757" y="2321704"/>
            <a:chExt cx="5584568" cy="4441046"/>
          </a:xfrm>
        </p:grpSpPr>
        <p:pic>
          <p:nvPicPr>
            <p:cNvPr id="8" name="Imagem 7">
              <a:extLst>
                <a:ext uri="{FF2B5EF4-FFF2-40B4-BE49-F238E27FC236}">
                  <a16:creationId xmlns:a16="http://schemas.microsoft.com/office/drawing/2014/main" id="{14ADC156-C51E-5479-9368-9C5990374F6C}"/>
                </a:ext>
              </a:extLst>
            </p:cNvPr>
            <p:cNvPicPr>
              <a:picLocks noChangeAspect="1"/>
            </p:cNvPicPr>
            <p:nvPr/>
          </p:nvPicPr>
          <p:blipFill>
            <a:blip r:embed="rId4"/>
            <a:stretch>
              <a:fillRect/>
            </a:stretch>
          </p:blipFill>
          <p:spPr>
            <a:xfrm>
              <a:off x="6540757" y="2321704"/>
              <a:ext cx="5584567" cy="2404106"/>
            </a:xfrm>
            <a:prstGeom prst="rect">
              <a:avLst/>
            </a:prstGeom>
          </p:spPr>
        </p:pic>
        <p:pic>
          <p:nvPicPr>
            <p:cNvPr id="9" name="Imagem 8">
              <a:extLst>
                <a:ext uri="{FF2B5EF4-FFF2-40B4-BE49-F238E27FC236}">
                  <a16:creationId xmlns:a16="http://schemas.microsoft.com/office/drawing/2014/main" id="{D31D241F-9FB5-6BA6-EDB6-22C34D8AFEF8}"/>
                </a:ext>
              </a:extLst>
            </p:cNvPr>
            <p:cNvPicPr>
              <a:picLocks noChangeAspect="1"/>
            </p:cNvPicPr>
            <p:nvPr/>
          </p:nvPicPr>
          <p:blipFill>
            <a:blip r:embed="rId5"/>
            <a:stretch>
              <a:fillRect/>
            </a:stretch>
          </p:blipFill>
          <p:spPr>
            <a:xfrm>
              <a:off x="6540758" y="4725810"/>
              <a:ext cx="5584567" cy="2036940"/>
            </a:xfrm>
            <a:prstGeom prst="rect">
              <a:avLst/>
            </a:prstGeom>
          </p:spPr>
        </p:pic>
      </p:grpSp>
      <p:sp>
        <p:nvSpPr>
          <p:cNvPr id="16" name="Retângulo: Cantos Arredondados 15">
            <a:extLst>
              <a:ext uri="{FF2B5EF4-FFF2-40B4-BE49-F238E27FC236}">
                <a16:creationId xmlns:a16="http://schemas.microsoft.com/office/drawing/2014/main" id="{B40ED22E-B541-F9D0-417F-BBBD8ED7CBE5}"/>
              </a:ext>
            </a:extLst>
          </p:cNvPr>
          <p:cNvSpPr/>
          <p:nvPr/>
        </p:nvSpPr>
        <p:spPr>
          <a:xfrm>
            <a:off x="656209" y="12460648"/>
            <a:ext cx="9308671" cy="6246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5" name="CaixaDeTexto 14">
            <a:extLst>
              <a:ext uri="{FF2B5EF4-FFF2-40B4-BE49-F238E27FC236}">
                <a16:creationId xmlns:a16="http://schemas.microsoft.com/office/drawing/2014/main" id="{B19A8C34-EFD7-80C7-BE2F-9C2AFD60E79E}"/>
              </a:ext>
            </a:extLst>
          </p:cNvPr>
          <p:cNvSpPr txBox="1"/>
          <p:nvPr/>
        </p:nvSpPr>
        <p:spPr>
          <a:xfrm>
            <a:off x="989176" y="12605796"/>
            <a:ext cx="8559762" cy="523220"/>
          </a:xfrm>
          <a:prstGeom prst="rect">
            <a:avLst/>
          </a:prstGeom>
          <a:noFill/>
        </p:spPr>
        <p:txBody>
          <a:bodyPr wrap="square">
            <a:spAutoFit/>
          </a:bodyPr>
          <a:lstStyle/>
          <a:p>
            <a:r>
              <a:rPr lang="pt-BR" sz="2800" b="1">
                <a:solidFill>
                  <a:srgbClr val="01436C"/>
                </a:solidFill>
                <a:latin typeface="Montserrat" pitchFamily="2" charset="0"/>
              </a:rPr>
              <a:t>Conteúdo programático nos próximos slides </a:t>
            </a:r>
          </a:p>
        </p:txBody>
      </p:sp>
    </p:spTree>
    <p:extLst>
      <p:ext uri="{BB962C8B-B14F-4D97-AF65-F5344CB8AC3E}">
        <p14:creationId xmlns:p14="http://schemas.microsoft.com/office/powerpoint/2010/main" val="650783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7AE509F2-260F-E981-129E-6FF69D49067B}"/>
              </a:ext>
            </a:extLst>
          </p:cNvPr>
          <p:cNvSpPr/>
          <p:nvPr/>
        </p:nvSpPr>
        <p:spPr>
          <a:xfrm>
            <a:off x="-78483" y="0"/>
            <a:ext cx="24456133" cy="13716000"/>
          </a:xfrm>
          <a:prstGeom prst="rect">
            <a:avLst/>
          </a:prstGeom>
          <a:solidFill>
            <a:srgbClr val="0143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Cantos Arredondados 5">
            <a:extLst>
              <a:ext uri="{FF2B5EF4-FFF2-40B4-BE49-F238E27FC236}">
                <a16:creationId xmlns:a16="http://schemas.microsoft.com/office/drawing/2014/main" id="{B6D70177-2B9A-3BCC-DA17-55E3AA097A7C}"/>
              </a:ext>
            </a:extLst>
          </p:cNvPr>
          <p:cNvSpPr/>
          <p:nvPr/>
        </p:nvSpPr>
        <p:spPr>
          <a:xfrm>
            <a:off x="6275042" y="1274742"/>
            <a:ext cx="11827565" cy="611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4042A761-2BC0-4CA3-9EC7-CAC2EFE2F66A}"/>
              </a:ext>
            </a:extLst>
          </p:cNvPr>
          <p:cNvSpPr txBox="1"/>
          <p:nvPr/>
        </p:nvSpPr>
        <p:spPr>
          <a:xfrm>
            <a:off x="4364811" y="537925"/>
            <a:ext cx="15648026" cy="584775"/>
          </a:xfrm>
          <a:prstGeom prst="rect">
            <a:avLst/>
          </a:prstGeom>
          <a:noFill/>
        </p:spPr>
        <p:txBody>
          <a:bodyPr wrap="square">
            <a:spAutoFit/>
          </a:bodyPr>
          <a:lstStyle/>
          <a:p>
            <a:pPr algn="ctr"/>
            <a:r>
              <a:rPr lang="pt-BR" sz="3200" b="1">
                <a:solidFill>
                  <a:schemeClr val="bg1"/>
                </a:solidFill>
                <a:latin typeface="Montserrat" pitchFamily="2" charset="0"/>
              </a:rPr>
              <a:t>Conteúdo Programático conforme tipo e nível de treinamento </a:t>
            </a:r>
          </a:p>
        </p:txBody>
      </p:sp>
      <p:graphicFrame>
        <p:nvGraphicFramePr>
          <p:cNvPr id="8" name="Diagrama 7">
            <a:extLst>
              <a:ext uri="{FF2B5EF4-FFF2-40B4-BE49-F238E27FC236}">
                <a16:creationId xmlns:a16="http://schemas.microsoft.com/office/drawing/2014/main" id="{85830E6E-A2E9-AA4B-802B-CC237F74294B}"/>
              </a:ext>
            </a:extLst>
          </p:cNvPr>
          <p:cNvGraphicFramePr/>
          <p:nvPr>
            <p:extLst>
              <p:ext uri="{D42A27DB-BD31-4B8C-83A1-F6EECF244321}">
                <p14:modId xmlns:p14="http://schemas.microsoft.com/office/powerpoint/2010/main" val="1350965099"/>
              </p:ext>
            </p:extLst>
          </p:nvPr>
        </p:nvGraphicFramePr>
        <p:xfrm>
          <a:off x="419764" y="2224909"/>
          <a:ext cx="22924009" cy="1371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id="{6EB133C0-C16D-11C4-48E1-FAA9A013477E}"/>
              </a:ext>
            </a:extLst>
          </p:cNvPr>
          <p:cNvGraphicFramePr/>
          <p:nvPr>
            <p:extLst>
              <p:ext uri="{D42A27DB-BD31-4B8C-83A1-F6EECF244321}">
                <p14:modId xmlns:p14="http://schemas.microsoft.com/office/powerpoint/2010/main" val="3568242515"/>
              </p:ext>
            </p:extLst>
          </p:nvPr>
        </p:nvGraphicFramePr>
        <p:xfrm>
          <a:off x="1" y="4566085"/>
          <a:ext cx="23842831" cy="25745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9" name="Agrupar 18">
            <a:extLst>
              <a:ext uri="{FF2B5EF4-FFF2-40B4-BE49-F238E27FC236}">
                <a16:creationId xmlns:a16="http://schemas.microsoft.com/office/drawing/2014/main" id="{E36738D1-7528-C9B2-EC28-803FE5664FBD}"/>
              </a:ext>
            </a:extLst>
          </p:cNvPr>
          <p:cNvGrpSpPr/>
          <p:nvPr/>
        </p:nvGrpSpPr>
        <p:grpSpPr>
          <a:xfrm>
            <a:off x="534758" y="9494481"/>
            <a:ext cx="23587188" cy="3430842"/>
            <a:chOff x="3385796" y="10271747"/>
            <a:chExt cx="18771060" cy="3055886"/>
          </a:xfrm>
          <a:solidFill>
            <a:srgbClr val="FFFFFF"/>
          </a:solidFill>
        </p:grpSpPr>
        <p:sp>
          <p:nvSpPr>
            <p:cNvPr id="20" name="Forma Livre: Forma 19">
              <a:extLst>
                <a:ext uri="{FF2B5EF4-FFF2-40B4-BE49-F238E27FC236}">
                  <a16:creationId xmlns:a16="http://schemas.microsoft.com/office/drawing/2014/main" id="{B01C0ED4-CE13-16E2-72E4-CBE8BA7D86F2}"/>
                </a:ext>
              </a:extLst>
            </p:cNvPr>
            <p:cNvSpPr/>
            <p:nvPr/>
          </p:nvSpPr>
          <p:spPr>
            <a:xfrm>
              <a:off x="3385796" y="10274656"/>
              <a:ext cx="3048017" cy="1391739"/>
            </a:xfrm>
            <a:custGeom>
              <a:avLst/>
              <a:gdLst>
                <a:gd name="connsiteX0" fmla="*/ 0 w 2460366"/>
                <a:gd name="connsiteY0" fmla="*/ 139174 h 1391739"/>
                <a:gd name="connsiteX1" fmla="*/ 139174 w 2460366"/>
                <a:gd name="connsiteY1" fmla="*/ 0 h 1391739"/>
                <a:gd name="connsiteX2" fmla="*/ 2321192 w 2460366"/>
                <a:gd name="connsiteY2" fmla="*/ 0 h 1391739"/>
                <a:gd name="connsiteX3" fmla="*/ 2460366 w 2460366"/>
                <a:gd name="connsiteY3" fmla="*/ 139174 h 1391739"/>
                <a:gd name="connsiteX4" fmla="*/ 2460366 w 2460366"/>
                <a:gd name="connsiteY4" fmla="*/ 1252565 h 1391739"/>
                <a:gd name="connsiteX5" fmla="*/ 2321192 w 2460366"/>
                <a:gd name="connsiteY5" fmla="*/ 1391739 h 1391739"/>
                <a:gd name="connsiteX6" fmla="*/ 139174 w 2460366"/>
                <a:gd name="connsiteY6" fmla="*/ 1391739 h 1391739"/>
                <a:gd name="connsiteX7" fmla="*/ 0 w 2460366"/>
                <a:gd name="connsiteY7" fmla="*/ 1252565 h 1391739"/>
                <a:gd name="connsiteX8" fmla="*/ 0 w 2460366"/>
                <a:gd name="connsiteY8" fmla="*/ 139174 h 13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366" h="1391739">
                  <a:moveTo>
                    <a:pt x="0" y="139174"/>
                  </a:moveTo>
                  <a:cubicBezTo>
                    <a:pt x="0" y="62310"/>
                    <a:pt x="62310" y="0"/>
                    <a:pt x="139174" y="0"/>
                  </a:cubicBezTo>
                  <a:lnTo>
                    <a:pt x="2321192" y="0"/>
                  </a:lnTo>
                  <a:cubicBezTo>
                    <a:pt x="2398056" y="0"/>
                    <a:pt x="2460366" y="62310"/>
                    <a:pt x="2460366" y="139174"/>
                  </a:cubicBezTo>
                  <a:lnTo>
                    <a:pt x="2460366" y="1252565"/>
                  </a:lnTo>
                  <a:cubicBezTo>
                    <a:pt x="2460366" y="1329429"/>
                    <a:pt x="2398056" y="1391739"/>
                    <a:pt x="2321192" y="1391739"/>
                  </a:cubicBezTo>
                  <a:lnTo>
                    <a:pt x="139174" y="1391739"/>
                  </a:lnTo>
                  <a:cubicBezTo>
                    <a:pt x="62310" y="1391739"/>
                    <a:pt x="0" y="1329429"/>
                    <a:pt x="0" y="1252565"/>
                  </a:cubicBezTo>
                  <a:lnTo>
                    <a:pt x="0" y="13917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813" tIns="53463" rIns="59813" bIns="53463"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1. Inflamáveis: características, propriedades, perigos e riscos;</a:t>
              </a:r>
            </a:p>
          </p:txBody>
        </p:sp>
        <p:sp>
          <p:nvSpPr>
            <p:cNvPr id="22" name="Forma Livre: Forma 21">
              <a:extLst>
                <a:ext uri="{FF2B5EF4-FFF2-40B4-BE49-F238E27FC236}">
                  <a16:creationId xmlns:a16="http://schemas.microsoft.com/office/drawing/2014/main" id="{5C71E125-6A09-6F90-BE30-DD96C940E8D5}"/>
                </a:ext>
              </a:extLst>
            </p:cNvPr>
            <p:cNvSpPr/>
            <p:nvPr/>
          </p:nvSpPr>
          <p:spPr>
            <a:xfrm>
              <a:off x="7881794" y="10289491"/>
              <a:ext cx="3063854" cy="1376904"/>
            </a:xfrm>
            <a:custGeom>
              <a:avLst/>
              <a:gdLst>
                <a:gd name="connsiteX0" fmla="*/ 0 w 2710004"/>
                <a:gd name="connsiteY0" fmla="*/ 157945 h 1579445"/>
                <a:gd name="connsiteX1" fmla="*/ 157945 w 2710004"/>
                <a:gd name="connsiteY1" fmla="*/ 0 h 1579445"/>
                <a:gd name="connsiteX2" fmla="*/ 2552060 w 2710004"/>
                <a:gd name="connsiteY2" fmla="*/ 0 h 1579445"/>
                <a:gd name="connsiteX3" fmla="*/ 2710005 w 2710004"/>
                <a:gd name="connsiteY3" fmla="*/ 157945 h 1579445"/>
                <a:gd name="connsiteX4" fmla="*/ 2710004 w 2710004"/>
                <a:gd name="connsiteY4" fmla="*/ 1421501 h 1579445"/>
                <a:gd name="connsiteX5" fmla="*/ 2552059 w 2710004"/>
                <a:gd name="connsiteY5" fmla="*/ 1579446 h 1579445"/>
                <a:gd name="connsiteX6" fmla="*/ 157945 w 2710004"/>
                <a:gd name="connsiteY6" fmla="*/ 1579445 h 1579445"/>
                <a:gd name="connsiteX7" fmla="*/ 0 w 2710004"/>
                <a:gd name="connsiteY7" fmla="*/ 1421500 h 1579445"/>
                <a:gd name="connsiteX8" fmla="*/ 0 w 2710004"/>
                <a:gd name="connsiteY8" fmla="*/ 157945 h 157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004" h="1579445">
                  <a:moveTo>
                    <a:pt x="0" y="157945"/>
                  </a:moveTo>
                  <a:cubicBezTo>
                    <a:pt x="0" y="70714"/>
                    <a:pt x="70714" y="0"/>
                    <a:pt x="157945" y="0"/>
                  </a:cubicBezTo>
                  <a:lnTo>
                    <a:pt x="2552060" y="0"/>
                  </a:lnTo>
                  <a:cubicBezTo>
                    <a:pt x="2639291" y="0"/>
                    <a:pt x="2710005" y="70714"/>
                    <a:pt x="2710005" y="157945"/>
                  </a:cubicBezTo>
                  <a:cubicBezTo>
                    <a:pt x="2710005" y="579130"/>
                    <a:pt x="2710004" y="1000316"/>
                    <a:pt x="2710004" y="1421501"/>
                  </a:cubicBezTo>
                  <a:cubicBezTo>
                    <a:pt x="2710004" y="1508732"/>
                    <a:pt x="2639290" y="1579446"/>
                    <a:pt x="2552059" y="1579446"/>
                  </a:cubicBezTo>
                  <a:lnTo>
                    <a:pt x="157945" y="1579445"/>
                  </a:lnTo>
                  <a:cubicBezTo>
                    <a:pt x="70714" y="1579445"/>
                    <a:pt x="0" y="1508731"/>
                    <a:pt x="0" y="1421500"/>
                  </a:cubicBezTo>
                  <a:lnTo>
                    <a:pt x="0" y="15794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10" tIns="58960" rIns="65310" bIns="58960"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2. Controles coletivo e individual para trabalhos com inflamáveis; </a:t>
              </a:r>
            </a:p>
          </p:txBody>
        </p:sp>
        <p:sp>
          <p:nvSpPr>
            <p:cNvPr id="23" name="Forma Livre: Forma 22">
              <a:extLst>
                <a:ext uri="{FF2B5EF4-FFF2-40B4-BE49-F238E27FC236}">
                  <a16:creationId xmlns:a16="http://schemas.microsoft.com/office/drawing/2014/main" id="{4D8371E6-26DC-F207-94AC-ADA6758D600E}"/>
                </a:ext>
              </a:extLst>
            </p:cNvPr>
            <p:cNvSpPr/>
            <p:nvPr/>
          </p:nvSpPr>
          <p:spPr>
            <a:xfrm>
              <a:off x="12509398" y="10271747"/>
              <a:ext cx="3079089" cy="1391740"/>
            </a:xfrm>
            <a:custGeom>
              <a:avLst/>
              <a:gdLst>
                <a:gd name="connsiteX0" fmla="*/ 0 w 2610000"/>
                <a:gd name="connsiteY0" fmla="*/ 140645 h 1406454"/>
                <a:gd name="connsiteX1" fmla="*/ 140645 w 2610000"/>
                <a:gd name="connsiteY1" fmla="*/ 0 h 1406454"/>
                <a:gd name="connsiteX2" fmla="*/ 2469355 w 2610000"/>
                <a:gd name="connsiteY2" fmla="*/ 0 h 1406454"/>
                <a:gd name="connsiteX3" fmla="*/ 2610000 w 2610000"/>
                <a:gd name="connsiteY3" fmla="*/ 140645 h 1406454"/>
                <a:gd name="connsiteX4" fmla="*/ 2610000 w 2610000"/>
                <a:gd name="connsiteY4" fmla="*/ 1265809 h 1406454"/>
                <a:gd name="connsiteX5" fmla="*/ 2469355 w 2610000"/>
                <a:gd name="connsiteY5" fmla="*/ 1406454 h 1406454"/>
                <a:gd name="connsiteX6" fmla="*/ 140645 w 2610000"/>
                <a:gd name="connsiteY6" fmla="*/ 1406454 h 1406454"/>
                <a:gd name="connsiteX7" fmla="*/ 0 w 2610000"/>
                <a:gd name="connsiteY7" fmla="*/ 1265809 h 1406454"/>
                <a:gd name="connsiteX8" fmla="*/ 0 w 2610000"/>
                <a:gd name="connsiteY8" fmla="*/ 140645 h 14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000" h="1406454">
                  <a:moveTo>
                    <a:pt x="0" y="140645"/>
                  </a:moveTo>
                  <a:cubicBezTo>
                    <a:pt x="0" y="62969"/>
                    <a:pt x="62969" y="0"/>
                    <a:pt x="140645" y="0"/>
                  </a:cubicBezTo>
                  <a:lnTo>
                    <a:pt x="2469355" y="0"/>
                  </a:lnTo>
                  <a:cubicBezTo>
                    <a:pt x="2547031" y="0"/>
                    <a:pt x="2610000" y="62969"/>
                    <a:pt x="2610000" y="140645"/>
                  </a:cubicBezTo>
                  <a:lnTo>
                    <a:pt x="2610000" y="1265809"/>
                  </a:lnTo>
                  <a:cubicBezTo>
                    <a:pt x="2610000" y="1343485"/>
                    <a:pt x="2547031" y="1406454"/>
                    <a:pt x="2469355" y="1406454"/>
                  </a:cubicBezTo>
                  <a:lnTo>
                    <a:pt x="140645" y="1406454"/>
                  </a:lnTo>
                  <a:cubicBezTo>
                    <a:pt x="62969" y="1406454"/>
                    <a:pt x="0" y="1343485"/>
                    <a:pt x="0" y="1265809"/>
                  </a:cubicBezTo>
                  <a:lnTo>
                    <a:pt x="0" y="14064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44" tIns="53894" rIns="60244" bIns="53894"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3. Fontes de ignição e seu controle;</a:t>
              </a:r>
            </a:p>
          </p:txBody>
        </p:sp>
        <p:sp>
          <p:nvSpPr>
            <p:cNvPr id="25" name="Forma Livre: Forma 24">
              <a:extLst>
                <a:ext uri="{FF2B5EF4-FFF2-40B4-BE49-F238E27FC236}">
                  <a16:creationId xmlns:a16="http://schemas.microsoft.com/office/drawing/2014/main" id="{AEE3611F-6A42-5BBF-4840-E18DD5B828CB}"/>
                </a:ext>
              </a:extLst>
            </p:cNvPr>
            <p:cNvSpPr/>
            <p:nvPr/>
          </p:nvSpPr>
          <p:spPr>
            <a:xfrm>
              <a:off x="17344578" y="10274656"/>
              <a:ext cx="3068433" cy="1376904"/>
            </a:xfrm>
            <a:custGeom>
              <a:avLst/>
              <a:gdLst>
                <a:gd name="connsiteX0" fmla="*/ 0 w 2936133"/>
                <a:gd name="connsiteY0" fmla="*/ 123293 h 1232929"/>
                <a:gd name="connsiteX1" fmla="*/ 123293 w 2936133"/>
                <a:gd name="connsiteY1" fmla="*/ 0 h 1232929"/>
                <a:gd name="connsiteX2" fmla="*/ 2812840 w 2936133"/>
                <a:gd name="connsiteY2" fmla="*/ 0 h 1232929"/>
                <a:gd name="connsiteX3" fmla="*/ 2936133 w 2936133"/>
                <a:gd name="connsiteY3" fmla="*/ 123293 h 1232929"/>
                <a:gd name="connsiteX4" fmla="*/ 2936133 w 2936133"/>
                <a:gd name="connsiteY4" fmla="*/ 1109636 h 1232929"/>
                <a:gd name="connsiteX5" fmla="*/ 2812840 w 2936133"/>
                <a:gd name="connsiteY5" fmla="*/ 1232929 h 1232929"/>
                <a:gd name="connsiteX6" fmla="*/ 123293 w 2936133"/>
                <a:gd name="connsiteY6" fmla="*/ 1232929 h 1232929"/>
                <a:gd name="connsiteX7" fmla="*/ 0 w 2936133"/>
                <a:gd name="connsiteY7" fmla="*/ 1109636 h 1232929"/>
                <a:gd name="connsiteX8" fmla="*/ 0 w 2936133"/>
                <a:gd name="connsiteY8" fmla="*/ 123293 h 12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6133" h="1232929">
                  <a:moveTo>
                    <a:pt x="0" y="123293"/>
                  </a:moveTo>
                  <a:cubicBezTo>
                    <a:pt x="0" y="55200"/>
                    <a:pt x="55200" y="0"/>
                    <a:pt x="123293" y="0"/>
                  </a:cubicBezTo>
                  <a:lnTo>
                    <a:pt x="2812840" y="0"/>
                  </a:lnTo>
                  <a:cubicBezTo>
                    <a:pt x="2880933" y="0"/>
                    <a:pt x="2936133" y="55200"/>
                    <a:pt x="2936133" y="123293"/>
                  </a:cubicBezTo>
                  <a:lnTo>
                    <a:pt x="2936133" y="1109636"/>
                  </a:lnTo>
                  <a:cubicBezTo>
                    <a:pt x="2936133" y="1177729"/>
                    <a:pt x="2880933" y="1232929"/>
                    <a:pt x="2812840" y="1232929"/>
                  </a:cubicBezTo>
                  <a:lnTo>
                    <a:pt x="123293" y="1232929"/>
                  </a:lnTo>
                  <a:cubicBezTo>
                    <a:pt x="55200" y="1232929"/>
                    <a:pt x="0" y="1177729"/>
                    <a:pt x="0" y="1109636"/>
                  </a:cubicBezTo>
                  <a:lnTo>
                    <a:pt x="0" y="12329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161" tIns="48811" rIns="55161" bIns="48811"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4. Proteção contra incêndio com inflamáveis; </a:t>
              </a:r>
            </a:p>
          </p:txBody>
        </p:sp>
        <p:sp>
          <p:nvSpPr>
            <p:cNvPr id="26" name="Forma Livre: Forma 25">
              <a:extLst>
                <a:ext uri="{FF2B5EF4-FFF2-40B4-BE49-F238E27FC236}">
                  <a16:creationId xmlns:a16="http://schemas.microsoft.com/office/drawing/2014/main" id="{7B8FA214-7A97-4620-9FCF-BFBEF7262DF1}"/>
                </a:ext>
              </a:extLst>
            </p:cNvPr>
            <p:cNvSpPr/>
            <p:nvPr/>
          </p:nvSpPr>
          <p:spPr>
            <a:xfrm>
              <a:off x="5196827" y="11922182"/>
              <a:ext cx="3061677" cy="1391739"/>
            </a:xfrm>
            <a:custGeom>
              <a:avLst/>
              <a:gdLst>
                <a:gd name="connsiteX0" fmla="*/ 0 w 2900464"/>
                <a:gd name="connsiteY0" fmla="*/ 140939 h 1409391"/>
                <a:gd name="connsiteX1" fmla="*/ 140939 w 2900464"/>
                <a:gd name="connsiteY1" fmla="*/ 0 h 1409391"/>
                <a:gd name="connsiteX2" fmla="*/ 2759525 w 2900464"/>
                <a:gd name="connsiteY2" fmla="*/ 0 h 1409391"/>
                <a:gd name="connsiteX3" fmla="*/ 2900464 w 2900464"/>
                <a:gd name="connsiteY3" fmla="*/ 140939 h 1409391"/>
                <a:gd name="connsiteX4" fmla="*/ 2900464 w 2900464"/>
                <a:gd name="connsiteY4" fmla="*/ 1268452 h 1409391"/>
                <a:gd name="connsiteX5" fmla="*/ 2759525 w 2900464"/>
                <a:gd name="connsiteY5" fmla="*/ 1409391 h 1409391"/>
                <a:gd name="connsiteX6" fmla="*/ 140939 w 2900464"/>
                <a:gd name="connsiteY6" fmla="*/ 1409391 h 1409391"/>
                <a:gd name="connsiteX7" fmla="*/ 0 w 2900464"/>
                <a:gd name="connsiteY7" fmla="*/ 1268452 h 1409391"/>
                <a:gd name="connsiteX8" fmla="*/ 0 w 2900464"/>
                <a:gd name="connsiteY8" fmla="*/ 140939 h 14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0464" h="1409391">
                  <a:moveTo>
                    <a:pt x="0" y="140939"/>
                  </a:moveTo>
                  <a:cubicBezTo>
                    <a:pt x="0" y="63101"/>
                    <a:pt x="63101" y="0"/>
                    <a:pt x="140939" y="0"/>
                  </a:cubicBezTo>
                  <a:lnTo>
                    <a:pt x="2759525" y="0"/>
                  </a:lnTo>
                  <a:cubicBezTo>
                    <a:pt x="2837363" y="0"/>
                    <a:pt x="2900464" y="63101"/>
                    <a:pt x="2900464" y="140939"/>
                  </a:cubicBezTo>
                  <a:lnTo>
                    <a:pt x="2900464" y="1268452"/>
                  </a:lnTo>
                  <a:cubicBezTo>
                    <a:pt x="2900464" y="1346290"/>
                    <a:pt x="2837363" y="1409391"/>
                    <a:pt x="2759525" y="1409391"/>
                  </a:cubicBezTo>
                  <a:lnTo>
                    <a:pt x="140939" y="1409391"/>
                  </a:lnTo>
                  <a:cubicBezTo>
                    <a:pt x="63101" y="1409391"/>
                    <a:pt x="0" y="1346290"/>
                    <a:pt x="0" y="1268452"/>
                  </a:cubicBezTo>
                  <a:lnTo>
                    <a:pt x="0" y="140939"/>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330" tIns="53980" rIns="60330" bIns="53980"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5. Procedimentos em situações de emergência com inflamáveis; </a:t>
              </a:r>
            </a:p>
          </p:txBody>
        </p:sp>
        <p:sp>
          <p:nvSpPr>
            <p:cNvPr id="27" name="Forma Livre: Forma 26">
              <a:extLst>
                <a:ext uri="{FF2B5EF4-FFF2-40B4-BE49-F238E27FC236}">
                  <a16:creationId xmlns:a16="http://schemas.microsoft.com/office/drawing/2014/main" id="{8F7FA4CF-4181-E0B2-CD71-AA630D5A3F19}"/>
                </a:ext>
              </a:extLst>
            </p:cNvPr>
            <p:cNvSpPr/>
            <p:nvPr/>
          </p:nvSpPr>
          <p:spPr>
            <a:xfrm>
              <a:off x="9998671" y="11935894"/>
              <a:ext cx="3072970" cy="1391739"/>
            </a:xfrm>
            <a:custGeom>
              <a:avLst/>
              <a:gdLst>
                <a:gd name="connsiteX0" fmla="*/ 0 w 2626537"/>
                <a:gd name="connsiteY0" fmla="*/ 149723 h 1497229"/>
                <a:gd name="connsiteX1" fmla="*/ 149723 w 2626537"/>
                <a:gd name="connsiteY1" fmla="*/ 0 h 1497229"/>
                <a:gd name="connsiteX2" fmla="*/ 2476814 w 2626537"/>
                <a:gd name="connsiteY2" fmla="*/ 0 h 1497229"/>
                <a:gd name="connsiteX3" fmla="*/ 2626537 w 2626537"/>
                <a:gd name="connsiteY3" fmla="*/ 149723 h 1497229"/>
                <a:gd name="connsiteX4" fmla="*/ 2626537 w 2626537"/>
                <a:gd name="connsiteY4" fmla="*/ 1347506 h 1497229"/>
                <a:gd name="connsiteX5" fmla="*/ 2476814 w 2626537"/>
                <a:gd name="connsiteY5" fmla="*/ 1497229 h 1497229"/>
                <a:gd name="connsiteX6" fmla="*/ 149723 w 2626537"/>
                <a:gd name="connsiteY6" fmla="*/ 1497229 h 1497229"/>
                <a:gd name="connsiteX7" fmla="*/ 0 w 2626537"/>
                <a:gd name="connsiteY7" fmla="*/ 1347506 h 1497229"/>
                <a:gd name="connsiteX8" fmla="*/ 0 w 2626537"/>
                <a:gd name="connsiteY8" fmla="*/ 149723 h 14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537" h="1497229">
                  <a:moveTo>
                    <a:pt x="0" y="149723"/>
                  </a:moveTo>
                  <a:cubicBezTo>
                    <a:pt x="0" y="67033"/>
                    <a:pt x="67033" y="0"/>
                    <a:pt x="149723" y="0"/>
                  </a:cubicBezTo>
                  <a:lnTo>
                    <a:pt x="2476814" y="0"/>
                  </a:lnTo>
                  <a:cubicBezTo>
                    <a:pt x="2559504" y="0"/>
                    <a:pt x="2626537" y="67033"/>
                    <a:pt x="2626537" y="149723"/>
                  </a:cubicBezTo>
                  <a:lnTo>
                    <a:pt x="2626537" y="1347506"/>
                  </a:lnTo>
                  <a:cubicBezTo>
                    <a:pt x="2626537" y="1430196"/>
                    <a:pt x="2559504" y="1497229"/>
                    <a:pt x="2476814" y="1497229"/>
                  </a:cubicBezTo>
                  <a:lnTo>
                    <a:pt x="149723" y="1497229"/>
                  </a:lnTo>
                  <a:cubicBezTo>
                    <a:pt x="67033" y="1497229"/>
                    <a:pt x="0" y="1430196"/>
                    <a:pt x="0" y="1347506"/>
                  </a:cubicBezTo>
                  <a:lnTo>
                    <a:pt x="0" y="14972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902" tIns="56552" rIns="62902" bIns="56552"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6. Estudo da Norma Regulamentadora n.º 20; </a:t>
              </a:r>
            </a:p>
          </p:txBody>
        </p:sp>
        <p:sp>
          <p:nvSpPr>
            <p:cNvPr id="28" name="Forma Livre: Forma 27">
              <a:extLst>
                <a:ext uri="{FF2B5EF4-FFF2-40B4-BE49-F238E27FC236}">
                  <a16:creationId xmlns:a16="http://schemas.microsoft.com/office/drawing/2014/main" id="{E177C843-B74E-FC3F-5C1B-AACF8960EA50}"/>
                </a:ext>
              </a:extLst>
            </p:cNvPr>
            <p:cNvSpPr/>
            <p:nvPr/>
          </p:nvSpPr>
          <p:spPr>
            <a:xfrm>
              <a:off x="14568813" y="12052566"/>
              <a:ext cx="3375795" cy="1272809"/>
            </a:xfrm>
            <a:custGeom>
              <a:avLst/>
              <a:gdLst>
                <a:gd name="connsiteX0" fmla="*/ 0 w 2743553"/>
                <a:gd name="connsiteY0" fmla="*/ 127281 h 1272809"/>
                <a:gd name="connsiteX1" fmla="*/ 127281 w 2743553"/>
                <a:gd name="connsiteY1" fmla="*/ 0 h 1272809"/>
                <a:gd name="connsiteX2" fmla="*/ 2616272 w 2743553"/>
                <a:gd name="connsiteY2" fmla="*/ 0 h 1272809"/>
                <a:gd name="connsiteX3" fmla="*/ 2743553 w 2743553"/>
                <a:gd name="connsiteY3" fmla="*/ 127281 h 1272809"/>
                <a:gd name="connsiteX4" fmla="*/ 2743553 w 2743553"/>
                <a:gd name="connsiteY4" fmla="*/ 1145528 h 1272809"/>
                <a:gd name="connsiteX5" fmla="*/ 2616272 w 2743553"/>
                <a:gd name="connsiteY5" fmla="*/ 1272809 h 1272809"/>
                <a:gd name="connsiteX6" fmla="*/ 127281 w 2743553"/>
                <a:gd name="connsiteY6" fmla="*/ 1272809 h 1272809"/>
                <a:gd name="connsiteX7" fmla="*/ 0 w 2743553"/>
                <a:gd name="connsiteY7" fmla="*/ 1145528 h 1272809"/>
                <a:gd name="connsiteX8" fmla="*/ 0 w 2743553"/>
                <a:gd name="connsiteY8" fmla="*/ 127281 h 12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553" h="1272809">
                  <a:moveTo>
                    <a:pt x="0" y="127281"/>
                  </a:moveTo>
                  <a:cubicBezTo>
                    <a:pt x="0" y="56986"/>
                    <a:pt x="56986" y="0"/>
                    <a:pt x="127281" y="0"/>
                  </a:cubicBezTo>
                  <a:lnTo>
                    <a:pt x="2616272" y="0"/>
                  </a:lnTo>
                  <a:cubicBezTo>
                    <a:pt x="2686567" y="0"/>
                    <a:pt x="2743553" y="56986"/>
                    <a:pt x="2743553" y="127281"/>
                  </a:cubicBezTo>
                  <a:lnTo>
                    <a:pt x="2743553" y="1145528"/>
                  </a:lnTo>
                  <a:cubicBezTo>
                    <a:pt x="2743553" y="1215823"/>
                    <a:pt x="2686567" y="1272809"/>
                    <a:pt x="2616272" y="1272809"/>
                  </a:cubicBezTo>
                  <a:lnTo>
                    <a:pt x="127281" y="1272809"/>
                  </a:lnTo>
                  <a:cubicBezTo>
                    <a:pt x="56986" y="1272809"/>
                    <a:pt x="0" y="1215823"/>
                    <a:pt x="0" y="1145528"/>
                  </a:cubicBezTo>
                  <a:lnTo>
                    <a:pt x="0" y="127281"/>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329" tIns="49979" rIns="56329" bIns="49979"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7. Análise Preliminar de Perigos/Riscos: conceitos e exercícios práticos; </a:t>
              </a:r>
            </a:p>
          </p:txBody>
        </p:sp>
        <p:sp>
          <p:nvSpPr>
            <p:cNvPr id="29" name="Forma Livre: Forma 28">
              <a:extLst>
                <a:ext uri="{FF2B5EF4-FFF2-40B4-BE49-F238E27FC236}">
                  <a16:creationId xmlns:a16="http://schemas.microsoft.com/office/drawing/2014/main" id="{FCF92D1D-0425-7274-F17E-859CF9612611}"/>
                </a:ext>
              </a:extLst>
            </p:cNvPr>
            <p:cNvSpPr/>
            <p:nvPr/>
          </p:nvSpPr>
          <p:spPr>
            <a:xfrm>
              <a:off x="19485199" y="12101048"/>
              <a:ext cx="2671657" cy="1136814"/>
            </a:xfrm>
            <a:custGeom>
              <a:avLst/>
              <a:gdLst>
                <a:gd name="connsiteX0" fmla="*/ 0 w 2484837"/>
                <a:gd name="connsiteY0" fmla="*/ 113681 h 1136814"/>
                <a:gd name="connsiteX1" fmla="*/ 113681 w 2484837"/>
                <a:gd name="connsiteY1" fmla="*/ 0 h 1136814"/>
                <a:gd name="connsiteX2" fmla="*/ 2371156 w 2484837"/>
                <a:gd name="connsiteY2" fmla="*/ 0 h 1136814"/>
                <a:gd name="connsiteX3" fmla="*/ 2484837 w 2484837"/>
                <a:gd name="connsiteY3" fmla="*/ 113681 h 1136814"/>
                <a:gd name="connsiteX4" fmla="*/ 2484837 w 2484837"/>
                <a:gd name="connsiteY4" fmla="*/ 1023133 h 1136814"/>
                <a:gd name="connsiteX5" fmla="*/ 2371156 w 2484837"/>
                <a:gd name="connsiteY5" fmla="*/ 1136814 h 1136814"/>
                <a:gd name="connsiteX6" fmla="*/ 113681 w 2484837"/>
                <a:gd name="connsiteY6" fmla="*/ 1136814 h 1136814"/>
                <a:gd name="connsiteX7" fmla="*/ 0 w 2484837"/>
                <a:gd name="connsiteY7" fmla="*/ 1023133 h 1136814"/>
                <a:gd name="connsiteX8" fmla="*/ 0 w 2484837"/>
                <a:gd name="connsiteY8" fmla="*/ 113681 h 113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837" h="1136814">
                  <a:moveTo>
                    <a:pt x="0" y="113681"/>
                  </a:moveTo>
                  <a:cubicBezTo>
                    <a:pt x="0" y="50897"/>
                    <a:pt x="50897" y="0"/>
                    <a:pt x="113681" y="0"/>
                  </a:cubicBezTo>
                  <a:lnTo>
                    <a:pt x="2371156" y="0"/>
                  </a:lnTo>
                  <a:cubicBezTo>
                    <a:pt x="2433940" y="0"/>
                    <a:pt x="2484837" y="50897"/>
                    <a:pt x="2484837" y="113681"/>
                  </a:cubicBezTo>
                  <a:lnTo>
                    <a:pt x="2484837" y="1023133"/>
                  </a:lnTo>
                  <a:cubicBezTo>
                    <a:pt x="2484837" y="1085917"/>
                    <a:pt x="2433940" y="1136814"/>
                    <a:pt x="2371156" y="1136814"/>
                  </a:cubicBezTo>
                  <a:lnTo>
                    <a:pt x="113681" y="1136814"/>
                  </a:lnTo>
                  <a:cubicBezTo>
                    <a:pt x="50897" y="1136814"/>
                    <a:pt x="0" y="1085917"/>
                    <a:pt x="0" y="1023133"/>
                  </a:cubicBezTo>
                  <a:lnTo>
                    <a:pt x="0" y="113681"/>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46" tIns="45996" rIns="52346" bIns="45996" numCol="1" spcCol="1270" anchor="ctr" anchorCtr="0">
              <a:noAutofit/>
            </a:bodyPr>
            <a:lstStyle/>
            <a:p>
              <a:pPr marL="0" lvl="0" indent="0" algn="ctr" defTabSz="444500">
                <a:lnSpc>
                  <a:spcPct val="90000"/>
                </a:lnSpc>
                <a:spcBef>
                  <a:spcPct val="0"/>
                </a:spcBef>
                <a:spcAft>
                  <a:spcPct val="35000"/>
                </a:spcAft>
                <a:buNone/>
              </a:pPr>
              <a:r>
                <a:rPr lang="pt-BR" sz="2200" kern="1200">
                  <a:solidFill>
                    <a:srgbClr val="01436C"/>
                  </a:solidFill>
                  <a:latin typeface="Montserrat" pitchFamily="2" charset="0"/>
                </a:rPr>
                <a:t>8. Permissão para Trabalho com Inflamáveis.</a:t>
              </a:r>
            </a:p>
          </p:txBody>
        </p:sp>
      </p:grpSp>
      <p:sp>
        <p:nvSpPr>
          <p:cNvPr id="33" name="Seta: da Esquerda para a Direita 32">
            <a:extLst>
              <a:ext uri="{FF2B5EF4-FFF2-40B4-BE49-F238E27FC236}">
                <a16:creationId xmlns:a16="http://schemas.microsoft.com/office/drawing/2014/main" id="{6FCCF257-D47F-2968-054A-E79D48E9731D}"/>
              </a:ext>
            </a:extLst>
          </p:cNvPr>
          <p:cNvSpPr/>
          <p:nvPr/>
        </p:nvSpPr>
        <p:spPr>
          <a:xfrm>
            <a:off x="4233083" y="5685690"/>
            <a:ext cx="671629" cy="29932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34" name="Seta: da Esquerda para a Direita 33">
            <a:extLst>
              <a:ext uri="{FF2B5EF4-FFF2-40B4-BE49-F238E27FC236}">
                <a16:creationId xmlns:a16="http://schemas.microsoft.com/office/drawing/2014/main" id="{BC165776-A013-2B92-F6E4-A9AF9F55A4AF}"/>
              </a:ext>
            </a:extLst>
          </p:cNvPr>
          <p:cNvSpPr/>
          <p:nvPr/>
        </p:nvSpPr>
        <p:spPr>
          <a:xfrm>
            <a:off x="9216243" y="5684003"/>
            <a:ext cx="671629" cy="29932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35" name="Seta: da Esquerda para a Direita 34">
            <a:extLst>
              <a:ext uri="{FF2B5EF4-FFF2-40B4-BE49-F238E27FC236}">
                <a16:creationId xmlns:a16="http://schemas.microsoft.com/office/drawing/2014/main" id="{AF623773-E19A-1435-97B4-953DCFD9247A}"/>
              </a:ext>
            </a:extLst>
          </p:cNvPr>
          <p:cNvSpPr/>
          <p:nvPr/>
        </p:nvSpPr>
        <p:spPr>
          <a:xfrm>
            <a:off x="14029586" y="5684003"/>
            <a:ext cx="671629" cy="299326"/>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40" name="Seta: Curva para a Esquerda 39">
            <a:extLst>
              <a:ext uri="{FF2B5EF4-FFF2-40B4-BE49-F238E27FC236}">
                <a16:creationId xmlns:a16="http://schemas.microsoft.com/office/drawing/2014/main" id="{2B2EA595-B3F0-04D9-32B2-FCBD322B66ED}"/>
              </a:ext>
            </a:extLst>
          </p:cNvPr>
          <p:cNvSpPr/>
          <p:nvPr/>
        </p:nvSpPr>
        <p:spPr>
          <a:xfrm>
            <a:off x="22492205" y="10131421"/>
            <a:ext cx="858192" cy="889644"/>
          </a:xfrm>
          <a:prstGeom prst="curvedLef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41" name="Seta: Curva para a Direita 40">
            <a:extLst>
              <a:ext uri="{FF2B5EF4-FFF2-40B4-BE49-F238E27FC236}">
                <a16:creationId xmlns:a16="http://schemas.microsoft.com/office/drawing/2014/main" id="{23C9E124-8960-D52A-C876-7809E067FF9C}"/>
              </a:ext>
            </a:extLst>
          </p:cNvPr>
          <p:cNvSpPr/>
          <p:nvPr/>
        </p:nvSpPr>
        <p:spPr>
          <a:xfrm>
            <a:off x="1120124" y="11555398"/>
            <a:ext cx="1194007" cy="820880"/>
          </a:xfrm>
          <a:prstGeom prst="curved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42" name="Seta: da Esquerda para a Direita 41">
            <a:extLst>
              <a:ext uri="{FF2B5EF4-FFF2-40B4-BE49-F238E27FC236}">
                <a16:creationId xmlns:a16="http://schemas.microsoft.com/office/drawing/2014/main" id="{B7FBF1AD-5D3E-F3A9-1B56-A5A5148079D9}"/>
              </a:ext>
            </a:extLst>
          </p:cNvPr>
          <p:cNvSpPr/>
          <p:nvPr/>
        </p:nvSpPr>
        <p:spPr>
          <a:xfrm>
            <a:off x="6933233" y="11916923"/>
            <a:ext cx="1548479" cy="45429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43" name="Seta: da Esquerda para a Direita 42">
            <a:extLst>
              <a:ext uri="{FF2B5EF4-FFF2-40B4-BE49-F238E27FC236}">
                <a16:creationId xmlns:a16="http://schemas.microsoft.com/office/drawing/2014/main" id="{1B470720-6D9D-6E1A-9FEF-41AEADB1907F}"/>
              </a:ext>
            </a:extLst>
          </p:cNvPr>
          <p:cNvSpPr/>
          <p:nvPr/>
        </p:nvSpPr>
        <p:spPr>
          <a:xfrm>
            <a:off x="12816921" y="11981149"/>
            <a:ext cx="1548479" cy="45429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44" name="Seta: da Esquerda para a Direita 43">
            <a:extLst>
              <a:ext uri="{FF2B5EF4-FFF2-40B4-BE49-F238E27FC236}">
                <a16:creationId xmlns:a16="http://schemas.microsoft.com/office/drawing/2014/main" id="{05FF973C-C2C3-67FD-F4B2-4ACFD9B6A41E}"/>
              </a:ext>
            </a:extLst>
          </p:cNvPr>
          <p:cNvSpPr/>
          <p:nvPr/>
        </p:nvSpPr>
        <p:spPr>
          <a:xfrm>
            <a:off x="18960636" y="11963599"/>
            <a:ext cx="1548479" cy="45429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4" name="CaixaDeTexto 3">
            <a:extLst>
              <a:ext uri="{FF2B5EF4-FFF2-40B4-BE49-F238E27FC236}">
                <a16:creationId xmlns:a16="http://schemas.microsoft.com/office/drawing/2014/main" id="{B81669EC-4AB9-E8C1-B260-DBB408B265A5}"/>
              </a:ext>
            </a:extLst>
          </p:cNvPr>
          <p:cNvSpPr txBox="1"/>
          <p:nvPr/>
        </p:nvSpPr>
        <p:spPr>
          <a:xfrm>
            <a:off x="6096138" y="1348187"/>
            <a:ext cx="12185374" cy="461665"/>
          </a:xfrm>
          <a:prstGeom prst="rect">
            <a:avLst/>
          </a:prstGeom>
          <a:noFill/>
        </p:spPr>
        <p:txBody>
          <a:bodyPr wrap="square">
            <a:spAutoFit/>
          </a:bodyPr>
          <a:lstStyle/>
          <a:p>
            <a:pPr algn="ctr"/>
            <a:r>
              <a:rPr lang="pt-BR" sz="2400">
                <a:solidFill>
                  <a:srgbClr val="01436C"/>
                </a:solidFill>
                <a:latin typeface="Montserrat" pitchFamily="2" charset="0"/>
              </a:rPr>
              <a:t>Curso de Iniciação sobre Inflamáveis e Combustíveis Carga horária: 3 horas</a:t>
            </a:r>
          </a:p>
        </p:txBody>
      </p:sp>
      <p:sp>
        <p:nvSpPr>
          <p:cNvPr id="9" name="Retângulo: Cantos Arredondados 8">
            <a:extLst>
              <a:ext uri="{FF2B5EF4-FFF2-40B4-BE49-F238E27FC236}">
                <a16:creationId xmlns:a16="http://schemas.microsoft.com/office/drawing/2014/main" id="{4EAB06C1-26CF-ACA7-5A7A-36BA94B991EB}"/>
              </a:ext>
            </a:extLst>
          </p:cNvPr>
          <p:cNvSpPr/>
          <p:nvPr/>
        </p:nvSpPr>
        <p:spPr>
          <a:xfrm>
            <a:off x="6275042" y="4020437"/>
            <a:ext cx="11827565" cy="611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0072BB6E-234E-FAE5-36CB-579B26E8B17C}"/>
              </a:ext>
            </a:extLst>
          </p:cNvPr>
          <p:cNvSpPr txBox="1"/>
          <p:nvPr/>
        </p:nvSpPr>
        <p:spPr>
          <a:xfrm>
            <a:off x="6096138" y="4093882"/>
            <a:ext cx="12185374" cy="461665"/>
          </a:xfrm>
          <a:prstGeom prst="rect">
            <a:avLst/>
          </a:prstGeom>
          <a:noFill/>
        </p:spPr>
        <p:txBody>
          <a:bodyPr wrap="square">
            <a:spAutoFit/>
          </a:bodyPr>
          <a:lstStyle/>
          <a:p>
            <a:pPr algn="ctr"/>
            <a:r>
              <a:rPr lang="pt-BR" sz="2400">
                <a:solidFill>
                  <a:srgbClr val="01436C"/>
                </a:solidFill>
                <a:latin typeface="Montserrat" pitchFamily="2" charset="0"/>
              </a:rPr>
              <a:t>Curso Básico Conteúdo programático teórico:</a:t>
            </a:r>
          </a:p>
        </p:txBody>
      </p:sp>
      <p:sp>
        <p:nvSpPr>
          <p:cNvPr id="11" name="Seta: da Esquerda para a Direita 10">
            <a:extLst>
              <a:ext uri="{FF2B5EF4-FFF2-40B4-BE49-F238E27FC236}">
                <a16:creationId xmlns:a16="http://schemas.microsoft.com/office/drawing/2014/main" id="{68A85828-12B0-3F64-4D04-B6F0E5D2AD88}"/>
              </a:ext>
            </a:extLst>
          </p:cNvPr>
          <p:cNvSpPr/>
          <p:nvPr/>
        </p:nvSpPr>
        <p:spPr>
          <a:xfrm>
            <a:off x="19063247" y="5703711"/>
            <a:ext cx="671629" cy="299326"/>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12" name="Retângulo: Cantos Arredondados 11">
            <a:extLst>
              <a:ext uri="{FF2B5EF4-FFF2-40B4-BE49-F238E27FC236}">
                <a16:creationId xmlns:a16="http://schemas.microsoft.com/office/drawing/2014/main" id="{447F6202-00E9-7D09-1AFF-4DB312EEBB8A}"/>
              </a:ext>
            </a:extLst>
          </p:cNvPr>
          <p:cNvSpPr/>
          <p:nvPr/>
        </p:nvSpPr>
        <p:spPr>
          <a:xfrm>
            <a:off x="6196560" y="8358978"/>
            <a:ext cx="11827565" cy="611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43089632-AA00-C216-A54D-6C8F59D37234}"/>
              </a:ext>
            </a:extLst>
          </p:cNvPr>
          <p:cNvSpPr txBox="1"/>
          <p:nvPr/>
        </p:nvSpPr>
        <p:spPr>
          <a:xfrm>
            <a:off x="2571799" y="7228341"/>
            <a:ext cx="19237585" cy="1077218"/>
          </a:xfrm>
          <a:prstGeom prst="rect">
            <a:avLst/>
          </a:prstGeom>
          <a:noFill/>
        </p:spPr>
        <p:txBody>
          <a:bodyPr wrap="square">
            <a:spAutoFit/>
          </a:bodyPr>
          <a:lstStyle/>
          <a:p>
            <a:pPr algn="ctr"/>
            <a:r>
              <a:rPr lang="pt-BR" sz="3200" b="1">
                <a:solidFill>
                  <a:schemeClr val="bg1"/>
                </a:solidFill>
                <a:latin typeface="Montserrat" pitchFamily="2" charset="0"/>
              </a:rPr>
              <a:t>Conteúdo programático prático: Conhecimentos e utilização dos sistemas de segurança contra incêndio com inflamáveis</a:t>
            </a:r>
          </a:p>
        </p:txBody>
      </p:sp>
      <p:sp>
        <p:nvSpPr>
          <p:cNvPr id="15" name="CaixaDeTexto 14">
            <a:extLst>
              <a:ext uri="{FF2B5EF4-FFF2-40B4-BE49-F238E27FC236}">
                <a16:creationId xmlns:a16="http://schemas.microsoft.com/office/drawing/2014/main" id="{EA6F04B0-2A62-C0BC-5A9D-830016118C9F}"/>
              </a:ext>
            </a:extLst>
          </p:cNvPr>
          <p:cNvSpPr txBox="1"/>
          <p:nvPr/>
        </p:nvSpPr>
        <p:spPr>
          <a:xfrm>
            <a:off x="6017656" y="8432423"/>
            <a:ext cx="12185374" cy="461665"/>
          </a:xfrm>
          <a:prstGeom prst="rect">
            <a:avLst/>
          </a:prstGeom>
          <a:noFill/>
        </p:spPr>
        <p:txBody>
          <a:bodyPr wrap="square">
            <a:spAutoFit/>
          </a:bodyPr>
          <a:lstStyle/>
          <a:p>
            <a:pPr algn="ctr"/>
            <a:r>
              <a:rPr lang="pt-BR" sz="2400">
                <a:solidFill>
                  <a:srgbClr val="01436C"/>
                </a:solidFill>
                <a:latin typeface="Montserrat" pitchFamily="2" charset="0"/>
              </a:rPr>
              <a:t>Curso Intermediário Conteúdo programático teórico:</a:t>
            </a:r>
          </a:p>
        </p:txBody>
      </p:sp>
      <p:sp>
        <p:nvSpPr>
          <p:cNvPr id="30" name="Seta: da Esquerda para a Direita 29">
            <a:extLst>
              <a:ext uri="{FF2B5EF4-FFF2-40B4-BE49-F238E27FC236}">
                <a16:creationId xmlns:a16="http://schemas.microsoft.com/office/drawing/2014/main" id="{A821088A-DAED-CCD9-D144-339D81F5A348}"/>
              </a:ext>
            </a:extLst>
          </p:cNvPr>
          <p:cNvSpPr/>
          <p:nvPr/>
        </p:nvSpPr>
        <p:spPr>
          <a:xfrm>
            <a:off x="4481390" y="10139100"/>
            <a:ext cx="1548479" cy="45429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31" name="Seta: da Esquerda para a Direita 30">
            <a:extLst>
              <a:ext uri="{FF2B5EF4-FFF2-40B4-BE49-F238E27FC236}">
                <a16:creationId xmlns:a16="http://schemas.microsoft.com/office/drawing/2014/main" id="{6F8BA92C-D1C4-9915-A2E8-9F49009A2EE0}"/>
              </a:ext>
            </a:extLst>
          </p:cNvPr>
          <p:cNvSpPr/>
          <p:nvPr/>
        </p:nvSpPr>
        <p:spPr>
          <a:xfrm>
            <a:off x="10188690" y="10068507"/>
            <a:ext cx="1548479" cy="45429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
        <p:nvSpPr>
          <p:cNvPr id="32" name="Seta: da Esquerda para a Direita 31">
            <a:extLst>
              <a:ext uri="{FF2B5EF4-FFF2-40B4-BE49-F238E27FC236}">
                <a16:creationId xmlns:a16="http://schemas.microsoft.com/office/drawing/2014/main" id="{41B2D8B0-FD16-57AD-2E14-BBD8B0307CB3}"/>
              </a:ext>
            </a:extLst>
          </p:cNvPr>
          <p:cNvSpPr/>
          <p:nvPr/>
        </p:nvSpPr>
        <p:spPr>
          <a:xfrm>
            <a:off x="16128783" y="10071989"/>
            <a:ext cx="1548479" cy="454296"/>
          </a:xfrm>
          <a:prstGeom prst="lef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solidFill>
                <a:srgbClr val="01436C"/>
              </a:solidFill>
              <a:latin typeface="Montserrat" pitchFamily="2" charset="0"/>
            </a:endParaRPr>
          </a:p>
        </p:txBody>
      </p:sp>
    </p:spTree>
    <p:extLst>
      <p:ext uri="{BB962C8B-B14F-4D97-AF65-F5344CB8AC3E}">
        <p14:creationId xmlns:p14="http://schemas.microsoft.com/office/powerpoint/2010/main" val="1370129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a:extLst>
              <a:ext uri="{FF2B5EF4-FFF2-40B4-BE49-F238E27FC236}">
                <a16:creationId xmlns:a16="http://schemas.microsoft.com/office/drawing/2014/main" id="{FAA685C9-F200-2B04-CD05-9D41ACD4A8D7}"/>
              </a:ext>
            </a:extLst>
          </p:cNvPr>
          <p:cNvSpPr/>
          <p:nvPr/>
        </p:nvSpPr>
        <p:spPr>
          <a:xfrm>
            <a:off x="0" y="0"/>
            <a:ext cx="24377650" cy="13716000"/>
          </a:xfrm>
          <a:prstGeom prst="rect">
            <a:avLst/>
          </a:prstGeom>
          <a:solidFill>
            <a:srgbClr val="01436C"/>
          </a:solidFill>
          <a:ln>
            <a:solidFill>
              <a:srgbClr val="0143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Agrupar 1">
            <a:extLst>
              <a:ext uri="{FF2B5EF4-FFF2-40B4-BE49-F238E27FC236}">
                <a16:creationId xmlns:a16="http://schemas.microsoft.com/office/drawing/2014/main" id="{932DAED9-6085-06BE-9C9F-95607E5BF1E6}"/>
              </a:ext>
            </a:extLst>
          </p:cNvPr>
          <p:cNvGrpSpPr/>
          <p:nvPr/>
        </p:nvGrpSpPr>
        <p:grpSpPr>
          <a:xfrm>
            <a:off x="207552" y="1273642"/>
            <a:ext cx="23690475" cy="5254954"/>
            <a:chOff x="207552" y="1611578"/>
            <a:chExt cx="23690475" cy="5254954"/>
          </a:xfrm>
          <a:solidFill>
            <a:schemeClr val="bg1"/>
          </a:solidFill>
        </p:grpSpPr>
        <p:sp>
          <p:nvSpPr>
            <p:cNvPr id="11" name="Retângulo: Cantos Arredondados 10">
              <a:extLst>
                <a:ext uri="{FF2B5EF4-FFF2-40B4-BE49-F238E27FC236}">
                  <a16:creationId xmlns:a16="http://schemas.microsoft.com/office/drawing/2014/main" id="{BE8B066A-FC78-3F70-DD27-BC736389C92D}"/>
                </a:ext>
              </a:extLst>
            </p:cNvPr>
            <p:cNvSpPr/>
            <p:nvPr/>
          </p:nvSpPr>
          <p:spPr>
            <a:xfrm>
              <a:off x="207552" y="1614243"/>
              <a:ext cx="4498516" cy="252393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1. Inflamáveis: características, propriedades, perigos e riscos;</a:t>
              </a:r>
            </a:p>
          </p:txBody>
        </p:sp>
        <p:sp>
          <p:nvSpPr>
            <p:cNvPr id="12" name="Retângulo: Cantos Arredondados 11">
              <a:extLst>
                <a:ext uri="{FF2B5EF4-FFF2-40B4-BE49-F238E27FC236}">
                  <a16:creationId xmlns:a16="http://schemas.microsoft.com/office/drawing/2014/main" id="{14D0526F-2A40-D886-6A72-8E31D9285202}"/>
                </a:ext>
              </a:extLst>
            </p:cNvPr>
            <p:cNvSpPr/>
            <p:nvPr/>
          </p:nvSpPr>
          <p:spPr>
            <a:xfrm>
              <a:off x="4968040" y="1614242"/>
              <a:ext cx="4570809"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2. Controles coletivo e individual para trabalhos com inflamáveis;</a:t>
              </a:r>
            </a:p>
          </p:txBody>
        </p:sp>
        <p:sp>
          <p:nvSpPr>
            <p:cNvPr id="13" name="Retângulo: Cantos Arredondados 12">
              <a:extLst>
                <a:ext uri="{FF2B5EF4-FFF2-40B4-BE49-F238E27FC236}">
                  <a16:creationId xmlns:a16="http://schemas.microsoft.com/office/drawing/2014/main" id="{AE570EFB-FEC7-766E-DC1C-A881EEAD62F3}"/>
                </a:ext>
              </a:extLst>
            </p:cNvPr>
            <p:cNvSpPr/>
            <p:nvPr/>
          </p:nvSpPr>
          <p:spPr>
            <a:xfrm>
              <a:off x="9854840" y="1611578"/>
              <a:ext cx="4371803"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3. Fontes de ignição e seu controle; </a:t>
              </a:r>
            </a:p>
          </p:txBody>
        </p:sp>
        <p:sp>
          <p:nvSpPr>
            <p:cNvPr id="14" name="Retângulo: Cantos Arredondados 13">
              <a:extLst>
                <a:ext uri="{FF2B5EF4-FFF2-40B4-BE49-F238E27FC236}">
                  <a16:creationId xmlns:a16="http://schemas.microsoft.com/office/drawing/2014/main" id="{8AE3EA88-82D2-67D6-C163-0CBC676B0087}"/>
                </a:ext>
              </a:extLst>
            </p:cNvPr>
            <p:cNvSpPr/>
            <p:nvPr/>
          </p:nvSpPr>
          <p:spPr>
            <a:xfrm>
              <a:off x="14542632" y="1611578"/>
              <a:ext cx="4506290"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4. Proteção contra incêndio com inflamáveis;</a:t>
              </a:r>
            </a:p>
          </p:txBody>
        </p:sp>
        <p:sp>
          <p:nvSpPr>
            <p:cNvPr id="15" name="Retângulo: Cantos Arredondados 14">
              <a:extLst>
                <a:ext uri="{FF2B5EF4-FFF2-40B4-BE49-F238E27FC236}">
                  <a16:creationId xmlns:a16="http://schemas.microsoft.com/office/drawing/2014/main" id="{03455695-D9EC-18EB-3A61-888D7563A1A2}"/>
                </a:ext>
              </a:extLst>
            </p:cNvPr>
            <p:cNvSpPr/>
            <p:nvPr/>
          </p:nvSpPr>
          <p:spPr>
            <a:xfrm>
              <a:off x="19391737" y="1611579"/>
              <a:ext cx="4506290" cy="2617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5.Procedimentos em emergências com inflamáveis</a:t>
              </a:r>
            </a:p>
          </p:txBody>
        </p:sp>
        <p:sp>
          <p:nvSpPr>
            <p:cNvPr id="16" name="Retângulo: Cantos Arredondados 15">
              <a:extLst>
                <a:ext uri="{FF2B5EF4-FFF2-40B4-BE49-F238E27FC236}">
                  <a16:creationId xmlns:a16="http://schemas.microsoft.com/office/drawing/2014/main" id="{195442CE-0A13-A85A-B62B-4C5938A3C451}"/>
                </a:ext>
              </a:extLst>
            </p:cNvPr>
            <p:cNvSpPr/>
            <p:nvPr/>
          </p:nvSpPr>
          <p:spPr>
            <a:xfrm>
              <a:off x="207552" y="4334065"/>
              <a:ext cx="4498516"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6. Estudo da Norma Regulamentadora n.º 20;</a:t>
              </a:r>
            </a:p>
          </p:txBody>
        </p:sp>
        <p:sp>
          <p:nvSpPr>
            <p:cNvPr id="17" name="Retângulo: Cantos Arredondados 16">
              <a:extLst>
                <a:ext uri="{FF2B5EF4-FFF2-40B4-BE49-F238E27FC236}">
                  <a16:creationId xmlns:a16="http://schemas.microsoft.com/office/drawing/2014/main" id="{92C88E9B-03A4-914E-49E8-91F07E9915CC}"/>
                </a:ext>
              </a:extLst>
            </p:cNvPr>
            <p:cNvSpPr/>
            <p:nvPr/>
          </p:nvSpPr>
          <p:spPr>
            <a:xfrm>
              <a:off x="4968040" y="4341167"/>
              <a:ext cx="4570809"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7. Metodologias de Análise de Riscos: conceitos e exercícios práticos</a:t>
              </a:r>
            </a:p>
          </p:txBody>
        </p:sp>
        <p:sp>
          <p:nvSpPr>
            <p:cNvPr id="18" name="Retângulo: Cantos Arredondados 17">
              <a:extLst>
                <a:ext uri="{FF2B5EF4-FFF2-40B4-BE49-F238E27FC236}">
                  <a16:creationId xmlns:a16="http://schemas.microsoft.com/office/drawing/2014/main" id="{08F4BEAE-399F-2066-D652-A0AB2CB61316}"/>
                </a:ext>
              </a:extLst>
            </p:cNvPr>
            <p:cNvSpPr/>
            <p:nvPr/>
          </p:nvSpPr>
          <p:spPr>
            <a:xfrm>
              <a:off x="9863786" y="4342597"/>
              <a:ext cx="4371803"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8. Permissão para Trabalho com Inflamáveis</a:t>
              </a:r>
            </a:p>
          </p:txBody>
        </p:sp>
        <p:sp>
          <p:nvSpPr>
            <p:cNvPr id="19" name="Retângulo: Cantos Arredondados 18">
              <a:extLst>
                <a:ext uri="{FF2B5EF4-FFF2-40B4-BE49-F238E27FC236}">
                  <a16:creationId xmlns:a16="http://schemas.microsoft.com/office/drawing/2014/main" id="{608F1973-490B-01D1-6AD1-25E86166BCAE}"/>
                </a:ext>
              </a:extLst>
            </p:cNvPr>
            <p:cNvSpPr/>
            <p:nvPr/>
          </p:nvSpPr>
          <p:spPr>
            <a:xfrm>
              <a:off x="14560523" y="4324450"/>
              <a:ext cx="4506290"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9. Acidentes com inflamáveis: análise de causas e medidas preventivas</a:t>
              </a:r>
            </a:p>
          </p:txBody>
        </p:sp>
        <p:sp>
          <p:nvSpPr>
            <p:cNvPr id="20" name="Retângulo: Cantos Arredondados 19">
              <a:extLst>
                <a:ext uri="{FF2B5EF4-FFF2-40B4-BE49-F238E27FC236}">
                  <a16:creationId xmlns:a16="http://schemas.microsoft.com/office/drawing/2014/main" id="{EA02ED01-2644-B71D-22C8-1CE16DAC13C6}"/>
                </a:ext>
              </a:extLst>
            </p:cNvPr>
            <p:cNvSpPr/>
            <p:nvPr/>
          </p:nvSpPr>
          <p:spPr>
            <a:xfrm>
              <a:off x="19391737" y="4341167"/>
              <a:ext cx="4498516" cy="252393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10. Planejamento de Resposta a emergências com Inflamáveis</a:t>
              </a:r>
            </a:p>
          </p:txBody>
        </p:sp>
      </p:grpSp>
      <p:grpSp>
        <p:nvGrpSpPr>
          <p:cNvPr id="3" name="Agrupar 2">
            <a:extLst>
              <a:ext uri="{FF2B5EF4-FFF2-40B4-BE49-F238E27FC236}">
                <a16:creationId xmlns:a16="http://schemas.microsoft.com/office/drawing/2014/main" id="{B0914378-2967-0DDC-D6A5-0DFF85CAE069}"/>
              </a:ext>
            </a:extLst>
          </p:cNvPr>
          <p:cNvGrpSpPr/>
          <p:nvPr/>
        </p:nvGrpSpPr>
        <p:grpSpPr>
          <a:xfrm>
            <a:off x="469524" y="7776552"/>
            <a:ext cx="22568728" cy="2329674"/>
            <a:chOff x="469524" y="8114488"/>
            <a:chExt cx="22568728" cy="2329674"/>
          </a:xfrm>
          <a:solidFill>
            <a:schemeClr val="bg1"/>
          </a:solidFill>
        </p:grpSpPr>
        <p:sp>
          <p:nvSpPr>
            <p:cNvPr id="26" name="Retângulo: Cantos Arredondados 25">
              <a:extLst>
                <a:ext uri="{FF2B5EF4-FFF2-40B4-BE49-F238E27FC236}">
                  <a16:creationId xmlns:a16="http://schemas.microsoft.com/office/drawing/2014/main" id="{1431D8D6-8DD9-40D6-9860-D5313C477C8F}"/>
                </a:ext>
              </a:extLst>
            </p:cNvPr>
            <p:cNvSpPr/>
            <p:nvPr/>
          </p:nvSpPr>
          <p:spPr>
            <a:xfrm>
              <a:off x="469524" y="8167639"/>
              <a:ext cx="4498516" cy="2276523"/>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11. Noções básicas de segurança de processo da instalação</a:t>
              </a:r>
            </a:p>
          </p:txBody>
        </p:sp>
        <p:sp>
          <p:nvSpPr>
            <p:cNvPr id="27" name="Retângulo: Cantos Arredondados 26">
              <a:extLst>
                <a:ext uri="{FF2B5EF4-FFF2-40B4-BE49-F238E27FC236}">
                  <a16:creationId xmlns:a16="http://schemas.microsoft.com/office/drawing/2014/main" id="{E2DDA47D-1189-40AF-5D3F-CA58DC6B33BB}"/>
                </a:ext>
              </a:extLst>
            </p:cNvPr>
            <p:cNvSpPr/>
            <p:nvPr/>
          </p:nvSpPr>
          <p:spPr>
            <a:xfrm>
              <a:off x="6301185" y="8114488"/>
              <a:ext cx="4498516" cy="219478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12. Noções básicas de gestão de mudanças.</a:t>
              </a:r>
            </a:p>
          </p:txBody>
        </p:sp>
        <p:sp>
          <p:nvSpPr>
            <p:cNvPr id="29" name="Retângulo: Cantos Arredondados 28">
              <a:extLst>
                <a:ext uri="{FF2B5EF4-FFF2-40B4-BE49-F238E27FC236}">
                  <a16:creationId xmlns:a16="http://schemas.microsoft.com/office/drawing/2014/main" id="{315D4730-E492-934D-F586-14BDC89C0525}"/>
                </a:ext>
              </a:extLst>
            </p:cNvPr>
            <p:cNvSpPr/>
            <p:nvPr/>
          </p:nvSpPr>
          <p:spPr>
            <a:xfrm>
              <a:off x="12264200" y="8138345"/>
              <a:ext cx="10774052" cy="218193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Conteúdo programático prático: Conhecimentos e utilização dos sistemas de segurança contra incêndio com inflamáveis.</a:t>
              </a:r>
            </a:p>
          </p:txBody>
        </p:sp>
      </p:grpSp>
      <p:sp>
        <p:nvSpPr>
          <p:cNvPr id="33" name="Seta: para a Direita 32">
            <a:extLst>
              <a:ext uri="{FF2B5EF4-FFF2-40B4-BE49-F238E27FC236}">
                <a16:creationId xmlns:a16="http://schemas.microsoft.com/office/drawing/2014/main" id="{76915840-5CB0-CECB-1388-86A5E3893503}"/>
              </a:ext>
            </a:extLst>
          </p:cNvPr>
          <p:cNvSpPr/>
          <p:nvPr/>
        </p:nvSpPr>
        <p:spPr>
          <a:xfrm>
            <a:off x="5063261" y="8627361"/>
            <a:ext cx="1114718" cy="59700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599"/>
          </a:p>
        </p:txBody>
      </p:sp>
      <p:sp>
        <p:nvSpPr>
          <p:cNvPr id="34" name="Seta: para a Direita 33">
            <a:extLst>
              <a:ext uri="{FF2B5EF4-FFF2-40B4-BE49-F238E27FC236}">
                <a16:creationId xmlns:a16="http://schemas.microsoft.com/office/drawing/2014/main" id="{F2516ADF-B362-BD04-86C3-25BCAC88CD4E}"/>
              </a:ext>
            </a:extLst>
          </p:cNvPr>
          <p:cNvSpPr/>
          <p:nvPr/>
        </p:nvSpPr>
        <p:spPr>
          <a:xfrm>
            <a:off x="10974591" y="8501158"/>
            <a:ext cx="1114718" cy="59700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599"/>
          </a:p>
        </p:txBody>
      </p:sp>
      <p:sp>
        <p:nvSpPr>
          <p:cNvPr id="39" name="Retângulo: Cantos Arredondados 38">
            <a:extLst>
              <a:ext uri="{FF2B5EF4-FFF2-40B4-BE49-F238E27FC236}">
                <a16:creationId xmlns:a16="http://schemas.microsoft.com/office/drawing/2014/main" id="{EE66A736-CC07-4823-6E28-862FF718FBA7}"/>
              </a:ext>
            </a:extLst>
          </p:cNvPr>
          <p:cNvSpPr/>
          <p:nvPr/>
        </p:nvSpPr>
        <p:spPr>
          <a:xfrm>
            <a:off x="228936" y="11378076"/>
            <a:ext cx="4593737" cy="19402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1. Estudo da Norma Regulamentadora n.º 20</a:t>
            </a:r>
          </a:p>
        </p:txBody>
      </p:sp>
      <p:sp>
        <p:nvSpPr>
          <p:cNvPr id="40" name="Retângulo: Cantos Arredondados 39">
            <a:extLst>
              <a:ext uri="{FF2B5EF4-FFF2-40B4-BE49-F238E27FC236}">
                <a16:creationId xmlns:a16="http://schemas.microsoft.com/office/drawing/2014/main" id="{4BE9982D-0C3F-8A73-53DF-54D081BC7016}"/>
              </a:ext>
            </a:extLst>
          </p:cNvPr>
          <p:cNvSpPr/>
          <p:nvPr/>
        </p:nvSpPr>
        <p:spPr>
          <a:xfrm>
            <a:off x="4945113" y="11378076"/>
            <a:ext cx="4593737" cy="19402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2. Metodologias de Análise de Riscos: conceitos e exercícios práticos</a:t>
            </a:r>
          </a:p>
        </p:txBody>
      </p:sp>
      <p:sp>
        <p:nvSpPr>
          <p:cNvPr id="41" name="Retângulo: Cantos Arredondados 40">
            <a:extLst>
              <a:ext uri="{FF2B5EF4-FFF2-40B4-BE49-F238E27FC236}">
                <a16:creationId xmlns:a16="http://schemas.microsoft.com/office/drawing/2014/main" id="{194B166F-6544-A7E1-8F94-0DA521111B20}"/>
              </a:ext>
            </a:extLst>
          </p:cNvPr>
          <p:cNvSpPr/>
          <p:nvPr/>
        </p:nvSpPr>
        <p:spPr>
          <a:xfrm>
            <a:off x="9700148" y="11378076"/>
            <a:ext cx="4593737" cy="19402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3. Permissão para Trabalho com Inflamáveis</a:t>
            </a:r>
          </a:p>
        </p:txBody>
      </p:sp>
      <p:sp>
        <p:nvSpPr>
          <p:cNvPr id="42" name="Retângulo: Cantos Arredondados 41">
            <a:extLst>
              <a:ext uri="{FF2B5EF4-FFF2-40B4-BE49-F238E27FC236}">
                <a16:creationId xmlns:a16="http://schemas.microsoft.com/office/drawing/2014/main" id="{E1969016-A61C-5418-E4CE-62846F80FA99}"/>
              </a:ext>
            </a:extLst>
          </p:cNvPr>
          <p:cNvSpPr/>
          <p:nvPr/>
        </p:nvSpPr>
        <p:spPr>
          <a:xfrm>
            <a:off x="14516800" y="11357406"/>
            <a:ext cx="4593737" cy="19402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4. Acidentes com inflamáveis: análise de causas e medidas preventivas</a:t>
            </a:r>
          </a:p>
        </p:txBody>
      </p:sp>
      <p:sp>
        <p:nvSpPr>
          <p:cNvPr id="43" name="Retângulo: Cantos Arredondados 42">
            <a:extLst>
              <a:ext uri="{FF2B5EF4-FFF2-40B4-BE49-F238E27FC236}">
                <a16:creationId xmlns:a16="http://schemas.microsoft.com/office/drawing/2014/main" id="{96542B9B-2C8D-849E-1E63-84AD05FEAAA5}"/>
              </a:ext>
            </a:extLst>
          </p:cNvPr>
          <p:cNvSpPr/>
          <p:nvPr/>
        </p:nvSpPr>
        <p:spPr>
          <a:xfrm>
            <a:off x="19333452" y="11338865"/>
            <a:ext cx="4593737" cy="19402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a:solidFill>
                  <a:srgbClr val="01436C"/>
                </a:solidFill>
                <a:latin typeface="Montserrat" pitchFamily="2" charset="0"/>
              </a:rPr>
              <a:t>5. Planejamento de Resposta a emergências com Inflamáveis.</a:t>
            </a:r>
          </a:p>
        </p:txBody>
      </p:sp>
      <p:sp>
        <p:nvSpPr>
          <p:cNvPr id="4" name="Retângulo: Cantos Arredondados 3">
            <a:extLst>
              <a:ext uri="{FF2B5EF4-FFF2-40B4-BE49-F238E27FC236}">
                <a16:creationId xmlns:a16="http://schemas.microsoft.com/office/drawing/2014/main" id="{3B50AA6B-912F-233C-D031-2BDBC65480BE}"/>
              </a:ext>
            </a:extLst>
          </p:cNvPr>
          <p:cNvSpPr/>
          <p:nvPr/>
        </p:nvSpPr>
        <p:spPr>
          <a:xfrm>
            <a:off x="6175526" y="363368"/>
            <a:ext cx="11827565" cy="611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116C3D8F-1B2B-7F1B-FDD4-EBBA02103918}"/>
              </a:ext>
            </a:extLst>
          </p:cNvPr>
          <p:cNvSpPr txBox="1"/>
          <p:nvPr/>
        </p:nvSpPr>
        <p:spPr>
          <a:xfrm>
            <a:off x="5996622" y="436813"/>
            <a:ext cx="12185374" cy="461665"/>
          </a:xfrm>
          <a:prstGeom prst="rect">
            <a:avLst/>
          </a:prstGeom>
          <a:noFill/>
        </p:spPr>
        <p:txBody>
          <a:bodyPr wrap="square">
            <a:spAutoFit/>
          </a:bodyPr>
          <a:lstStyle/>
          <a:p>
            <a:pPr algn="ctr"/>
            <a:r>
              <a:rPr lang="pt-BR" sz="2400">
                <a:solidFill>
                  <a:srgbClr val="01436C"/>
                </a:solidFill>
                <a:latin typeface="Montserrat" pitchFamily="2" charset="0"/>
              </a:rPr>
              <a:t>Curso Avançado I : Conteúdo programático teórico</a:t>
            </a:r>
          </a:p>
        </p:txBody>
      </p:sp>
      <p:sp>
        <p:nvSpPr>
          <p:cNvPr id="7" name="Retângulo: Cantos Arredondados 6">
            <a:extLst>
              <a:ext uri="{FF2B5EF4-FFF2-40B4-BE49-F238E27FC236}">
                <a16:creationId xmlns:a16="http://schemas.microsoft.com/office/drawing/2014/main" id="{38FCDA18-5313-8FF7-0916-696AB90805FA}"/>
              </a:ext>
            </a:extLst>
          </p:cNvPr>
          <p:cNvSpPr/>
          <p:nvPr/>
        </p:nvSpPr>
        <p:spPr>
          <a:xfrm>
            <a:off x="6487617" y="6833950"/>
            <a:ext cx="11827565" cy="611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DFC72BD1-EBFF-3C77-321C-8D8BED5F2EEF}"/>
              </a:ext>
            </a:extLst>
          </p:cNvPr>
          <p:cNvSpPr txBox="1"/>
          <p:nvPr/>
        </p:nvSpPr>
        <p:spPr>
          <a:xfrm>
            <a:off x="6308713" y="6907395"/>
            <a:ext cx="12185374" cy="461665"/>
          </a:xfrm>
          <a:prstGeom prst="rect">
            <a:avLst/>
          </a:prstGeom>
          <a:noFill/>
        </p:spPr>
        <p:txBody>
          <a:bodyPr wrap="square">
            <a:spAutoFit/>
          </a:bodyPr>
          <a:lstStyle/>
          <a:p>
            <a:pPr algn="ctr"/>
            <a:r>
              <a:rPr lang="pt-BR" sz="2400">
                <a:solidFill>
                  <a:srgbClr val="01436C"/>
                </a:solidFill>
                <a:latin typeface="Montserrat" pitchFamily="2" charset="0"/>
              </a:rPr>
              <a:t>Curso Avançado II : Conteúdo programático teórico</a:t>
            </a:r>
          </a:p>
        </p:txBody>
      </p:sp>
      <p:sp>
        <p:nvSpPr>
          <p:cNvPr id="10" name="Retângulo: Cantos Arredondados 9">
            <a:extLst>
              <a:ext uri="{FF2B5EF4-FFF2-40B4-BE49-F238E27FC236}">
                <a16:creationId xmlns:a16="http://schemas.microsoft.com/office/drawing/2014/main" id="{BC5E5430-AC33-3F81-4057-022917AADC97}"/>
              </a:ext>
            </a:extLst>
          </p:cNvPr>
          <p:cNvSpPr/>
          <p:nvPr/>
        </p:nvSpPr>
        <p:spPr>
          <a:xfrm>
            <a:off x="6350417" y="10370012"/>
            <a:ext cx="11827565" cy="611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5D83BECF-071B-CDDF-17A7-93D5D2751E1D}"/>
              </a:ext>
            </a:extLst>
          </p:cNvPr>
          <p:cNvSpPr txBox="1"/>
          <p:nvPr/>
        </p:nvSpPr>
        <p:spPr>
          <a:xfrm>
            <a:off x="6171513" y="10443457"/>
            <a:ext cx="12185374" cy="461665"/>
          </a:xfrm>
          <a:prstGeom prst="rect">
            <a:avLst/>
          </a:prstGeom>
          <a:noFill/>
        </p:spPr>
        <p:txBody>
          <a:bodyPr wrap="square">
            <a:spAutoFit/>
          </a:bodyPr>
          <a:lstStyle/>
          <a:p>
            <a:pPr algn="ctr"/>
            <a:r>
              <a:rPr lang="pt-BR" sz="2400">
                <a:solidFill>
                  <a:srgbClr val="01436C"/>
                </a:solidFill>
                <a:latin typeface="Montserrat" pitchFamily="2" charset="0"/>
              </a:rPr>
              <a:t>Curso  Específico: Conteúdo programático teórico</a:t>
            </a:r>
          </a:p>
        </p:txBody>
      </p:sp>
    </p:spTree>
    <p:extLst>
      <p:ext uri="{BB962C8B-B14F-4D97-AF65-F5344CB8AC3E}">
        <p14:creationId xmlns:p14="http://schemas.microsoft.com/office/powerpoint/2010/main" val="163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394166"/>
            <a:ext cx="24377650" cy="14110166"/>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51D340D6-039B-FE52-82F6-4638C44BE78D}"/>
              </a:ext>
            </a:extLst>
          </p:cNvPr>
          <p:cNvGrpSpPr/>
          <p:nvPr/>
        </p:nvGrpSpPr>
        <p:grpSpPr>
          <a:xfrm>
            <a:off x="9722518" y="-396291"/>
            <a:ext cx="14655132" cy="13716001"/>
            <a:chOff x="11184483" y="-2"/>
            <a:chExt cx="13193167" cy="13716001"/>
          </a:xfrm>
        </p:grpSpPr>
        <p:sp>
          <p:nvSpPr>
            <p:cNvPr id="9" name="Retângulo 8">
              <a:extLst>
                <a:ext uri="{FF2B5EF4-FFF2-40B4-BE49-F238E27FC236}">
                  <a16:creationId xmlns:a16="http://schemas.microsoft.com/office/drawing/2014/main" id="{C1F27ABD-8000-E2FF-9237-585BA6FB30C7}"/>
                </a:ext>
              </a:extLst>
            </p:cNvPr>
            <p:cNvSpPr/>
            <p:nvPr/>
          </p:nvSpPr>
          <p:spPr>
            <a:xfrm>
              <a:off x="12585032" y="-1"/>
              <a:ext cx="11792618" cy="1371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234BA7F4-B102-57FE-E86D-D55A12B0FD09}"/>
                </a:ext>
              </a:extLst>
            </p:cNvPr>
            <p:cNvSpPr/>
            <p:nvPr/>
          </p:nvSpPr>
          <p:spPr>
            <a:xfrm>
              <a:off x="11184483" y="-2"/>
              <a:ext cx="9293264"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 name="CaixaDeTexto 4">
            <a:extLst>
              <a:ext uri="{FF2B5EF4-FFF2-40B4-BE49-F238E27FC236}">
                <a16:creationId xmlns:a16="http://schemas.microsoft.com/office/drawing/2014/main" id="{2AB702AB-E5B8-9632-EDD8-9160C1D14EA5}"/>
              </a:ext>
            </a:extLst>
          </p:cNvPr>
          <p:cNvSpPr txBox="1"/>
          <p:nvPr/>
        </p:nvSpPr>
        <p:spPr>
          <a:xfrm>
            <a:off x="-7464" y="1473273"/>
            <a:ext cx="9746820" cy="13449836"/>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en-US" sz="2800" dirty="0">
              <a:solidFill>
                <a:srgbClr val="000000"/>
              </a:solidFill>
              <a:latin typeface="Montserrat" pitchFamily="2" charset="0"/>
            </a:endParaRPr>
          </a:p>
          <a:p>
            <a:pPr marL="571500" indent="-571500">
              <a:buFont typeface="Arial,Sans-Serif"/>
              <a:buChar char="•"/>
            </a:pPr>
            <a:endParaRPr lang="pt-BR" sz="2800" dirty="0">
              <a:solidFill>
                <a:srgbClr val="000000"/>
              </a:solidFill>
              <a:latin typeface="Montserrat" pitchFamily="2" charset="0"/>
            </a:endParaRPr>
          </a:p>
          <a:p>
            <a:pPr marL="571500" indent="-571500">
              <a:buFont typeface="Arial,Sans-Serif"/>
              <a:buChar char="•"/>
            </a:pPr>
            <a:r>
              <a:rPr lang="pt-BR" sz="2800" b="1" dirty="0">
                <a:solidFill>
                  <a:schemeClr val="bg1"/>
                </a:solidFill>
                <a:latin typeface="Montserrat"/>
              </a:rPr>
              <a:t>Identificação da empresa (dados como nome, CNPJ, </a:t>
            </a:r>
            <a:r>
              <a:rPr lang="pt-BR" sz="2400" b="1" dirty="0">
                <a:solidFill>
                  <a:schemeClr val="bg1"/>
                </a:solidFill>
                <a:latin typeface="Montserrat"/>
              </a:rPr>
              <a:t>endereço</a:t>
            </a:r>
            <a:r>
              <a:rPr lang="pt-BR" sz="2800" b="1" dirty="0">
                <a:solidFill>
                  <a:schemeClr val="bg1"/>
                </a:solidFill>
                <a:latin typeface="Montserrat"/>
              </a:rPr>
              <a:t>, ramo de atividade, grau de risco, número de trabalhadores (por sexo), horário de trabalho e turnos);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rgbClr val="FF0000"/>
                </a:solidFill>
                <a:highlight>
                  <a:srgbClr val="FFFF00"/>
                </a:highlight>
                <a:latin typeface="Montserrat"/>
              </a:rPr>
              <a:t>CNPJ do documento igual ao cadastrado</a:t>
            </a:r>
            <a:r>
              <a:rPr lang="pt-BR" sz="2800" b="1" dirty="0">
                <a:solidFill>
                  <a:schemeClr val="bg1"/>
                </a:solidFill>
                <a:highlight>
                  <a:srgbClr val="FFFF00"/>
                </a:highlight>
                <a:latin typeface="Montserrat"/>
              </a:rPr>
              <a:t>;</a:t>
            </a:r>
            <a:r>
              <a:rPr lang="pt-BR" sz="2800" b="1" dirty="0">
                <a:solidFill>
                  <a:schemeClr val="bg1"/>
                </a:solidFill>
                <a:latin typeface="Montserrat"/>
              </a:rPr>
              <a:t>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chemeClr val="bg1"/>
                </a:solidFill>
                <a:latin typeface="Montserrat"/>
              </a:rPr>
              <a:t>Identificação dos riscos, separados por função, setor ou grupo homogêneo de risco (GHE);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chemeClr val="bg1"/>
                </a:solidFill>
                <a:latin typeface="Montserrat"/>
              </a:rPr>
              <a:t>Identificação das exigências físicas e psíquicas dos colaboradores (por função ou setor);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chemeClr val="bg1"/>
                </a:solidFill>
                <a:latin typeface="Montserrat"/>
              </a:rPr>
              <a:t>Programação anual (por função, setor ou GHE) dos exames clínicos e complementares, de acordo com os riscos;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chemeClr val="bg1"/>
                </a:solidFill>
                <a:latin typeface="Montserrat"/>
              </a:rPr>
              <a:t>Definição da periodicidade dos exames;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chemeClr val="bg1"/>
                </a:solidFill>
                <a:latin typeface="Montserrat"/>
              </a:rPr>
              <a:t>Definição dos critérios de interpretação dos exames; </a:t>
            </a:r>
            <a:endParaRPr lang="en-US" sz="2800"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r>
              <a:rPr lang="pt-BR" sz="2800" b="1" dirty="0">
                <a:solidFill>
                  <a:schemeClr val="bg1"/>
                </a:solidFill>
                <a:latin typeface="Montserrat"/>
              </a:rPr>
              <a:t>Assinatura do médico do trabalho</a:t>
            </a:r>
            <a:r>
              <a:rPr lang="pt-BR" sz="3200" b="1" dirty="0">
                <a:solidFill>
                  <a:schemeClr val="bg1"/>
                </a:solidFill>
                <a:latin typeface="Montserrat"/>
              </a:rPr>
              <a:t> </a:t>
            </a:r>
          </a:p>
          <a:p>
            <a:pPr marL="571500" indent="-571500">
              <a:buFont typeface="Arial,Sans-Serif"/>
              <a:buChar char="•"/>
            </a:pPr>
            <a:endParaRPr lang="pt-BR" sz="2800" b="1" dirty="0">
              <a:solidFill>
                <a:schemeClr val="bg1"/>
              </a:solidFill>
              <a:latin typeface="Montserrat"/>
            </a:endParaRPr>
          </a:p>
          <a:p>
            <a:pPr marL="571500" indent="-571500">
              <a:buFont typeface="Arial,Sans-Serif"/>
              <a:buChar char="•"/>
            </a:pPr>
            <a:endParaRPr lang="pt-BR" sz="2800" b="1" dirty="0">
              <a:solidFill>
                <a:schemeClr val="bg1"/>
              </a:solidFill>
              <a:latin typeface="Montserrat"/>
            </a:endParaRPr>
          </a:p>
          <a:p>
            <a:endParaRPr lang="pt-BR" dirty="0">
              <a:ea typeface="Calibri" panose="020F0502020204030204"/>
              <a:cs typeface="Calibri" panose="020F0502020204030204"/>
            </a:endParaRPr>
          </a:p>
          <a:p>
            <a:endParaRPr lang="pt-BR" dirty="0">
              <a:ea typeface="Calibri" panose="020F0502020204030204"/>
              <a:cs typeface="Calibri" panose="020F0502020204030204"/>
            </a:endParaRPr>
          </a:p>
          <a:p>
            <a:endParaRPr lang="pt-BR" dirty="0">
              <a:ea typeface="Calibri" panose="020F0502020204030204"/>
              <a:cs typeface="Calibri" panose="020F0502020204030204"/>
            </a:endParaRPr>
          </a:p>
          <a:p>
            <a:endParaRPr lang="pt-BR" dirty="0">
              <a:ea typeface="Calibri" panose="020F0502020204030204"/>
              <a:cs typeface="Calibri" panose="020F0502020204030204"/>
            </a:endParaRPr>
          </a:p>
          <a:p>
            <a:endParaRPr lang="pt-BR" dirty="0">
              <a:ea typeface="Calibri" panose="020F0502020204030204"/>
              <a:cs typeface="Calibri" panose="020F0502020204030204"/>
            </a:endParaRPr>
          </a:p>
          <a:p>
            <a:endParaRPr lang="pt-BR" dirty="0">
              <a:ea typeface="Calibri" panose="020F0502020204030204"/>
              <a:cs typeface="Calibri" panose="020F0502020204030204"/>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548289" y="1109396"/>
            <a:ext cx="1683929" cy="97619"/>
          </a:xfrm>
          <a:prstGeom prst="rect">
            <a:avLst/>
          </a:prstGeom>
        </p:spPr>
      </p:pic>
      <p:sp>
        <p:nvSpPr>
          <p:cNvPr id="3" name="CaixaDeTexto 2">
            <a:extLst>
              <a:ext uri="{FF2B5EF4-FFF2-40B4-BE49-F238E27FC236}">
                <a16:creationId xmlns:a16="http://schemas.microsoft.com/office/drawing/2014/main" id="{87D56530-86E8-E595-7CCA-C95D8822615A}"/>
              </a:ext>
            </a:extLst>
          </p:cNvPr>
          <p:cNvSpPr txBox="1"/>
          <p:nvPr/>
        </p:nvSpPr>
        <p:spPr>
          <a:xfrm>
            <a:off x="10164659" y="656301"/>
            <a:ext cx="13805683" cy="12157174"/>
          </a:xfrm>
          <a:prstGeom prst="rect">
            <a:avLst/>
          </a:prstGeom>
          <a:noFill/>
        </p:spPr>
        <p:txBody>
          <a:bodyPr wrap="square" lIns="91440" tIns="45720" rIns="91440" bIns="45720" rtlCol="0" anchor="t">
            <a:spAutoFit/>
          </a:bodyPr>
          <a:lstStyle/>
          <a:p>
            <a:endParaRPr lang="pt-BR" sz="2800" b="1">
              <a:solidFill>
                <a:srgbClr val="111111"/>
              </a:solidFill>
              <a:latin typeface="Montserrat"/>
            </a:endParaRPr>
          </a:p>
          <a:p>
            <a:endParaRPr lang="pt-BR" sz="2800" b="1">
              <a:solidFill>
                <a:srgbClr val="111111"/>
              </a:solidFill>
              <a:latin typeface="Montserrat"/>
            </a:endParaRPr>
          </a:p>
          <a:p>
            <a:r>
              <a:rPr lang="pt-BR" sz="2800" b="1">
                <a:latin typeface="Montserrat"/>
              </a:rPr>
              <a:t>O que é este documento? </a:t>
            </a:r>
            <a:endParaRPr lang="en-US" sz="2800">
              <a:latin typeface="Montserrat"/>
            </a:endParaRPr>
          </a:p>
          <a:p>
            <a:endParaRPr lang="pt-BR" sz="2800">
              <a:latin typeface="Montserrat"/>
            </a:endParaRPr>
          </a:p>
          <a:p>
            <a:r>
              <a:rPr lang="pt-BR" sz="2800">
                <a:latin typeface="Montserrat"/>
              </a:rPr>
              <a:t>O Programa de Controle Médico de Saúde Ocupacional – PCMSO é um relatório elaborado por profissional ou empresa especializada em medicina e segurança do trabalho, que especifica os exames, procedimentos e condutas a serem adotadas pelas empresas em função dos riscos aos quais os empregados se expõem no ambiente de trabalho. </a:t>
            </a:r>
            <a:endParaRPr lang="pt-BR" sz="2800">
              <a:ea typeface="Calibri"/>
              <a:cs typeface="Calibri"/>
            </a:endParaRPr>
          </a:p>
          <a:p>
            <a:endParaRPr lang="pt-BR" sz="2400" b="1">
              <a:latin typeface="Montserrat"/>
            </a:endParaRPr>
          </a:p>
          <a:p>
            <a:endParaRPr lang="pt-BR" sz="2400" b="1">
              <a:latin typeface="Montserrat"/>
            </a:endParaRPr>
          </a:p>
          <a:p>
            <a:endParaRPr lang="pt-BR" sz="2400" b="1">
              <a:latin typeface="Montserrat"/>
            </a:endParaRPr>
          </a:p>
          <a:p>
            <a:endParaRPr lang="pt-BR" sz="2400" b="1">
              <a:latin typeface="Montserrat"/>
            </a:endParaRPr>
          </a:p>
          <a:p>
            <a:r>
              <a:rPr lang="pt-BR" sz="2800" b="1">
                <a:solidFill>
                  <a:srgbClr val="111111"/>
                </a:solidFill>
                <a:latin typeface="Montserrat"/>
              </a:rPr>
              <a:t>O que deve ter essa base?</a:t>
            </a:r>
            <a:endParaRPr lang="pt-BR">
              <a:ea typeface="Calibri"/>
              <a:cs typeface="Calibri"/>
            </a:endParaRPr>
          </a:p>
          <a:p>
            <a:endParaRPr lang="pt-BR" sz="2800">
              <a:solidFill>
                <a:srgbClr val="111111"/>
              </a:solidFill>
              <a:latin typeface="Montserrat" pitchFamily="2" charset="0"/>
            </a:endParaRPr>
          </a:p>
          <a:p>
            <a:pPr marL="571500" indent="-571500">
              <a:buFont typeface="Arial" panose="020B0604020202020204" pitchFamily="34" charset="0"/>
              <a:buChar char="•"/>
            </a:pPr>
            <a:r>
              <a:rPr lang="pt-BR" sz="2000">
                <a:solidFill>
                  <a:srgbClr val="111111"/>
                </a:solidFill>
                <a:latin typeface="Montserrat"/>
              </a:rPr>
              <a:t>Identificação da empresa (dados como nome, CNPJ, endereço, ramo de atividade, grau de risco, número de trabalhadores (por sexo), horário de trabalho e turnos);     ​</a:t>
            </a:r>
          </a:p>
          <a:p>
            <a:pPr marL="571500" indent="-571500">
              <a:buFont typeface="Arial" panose="020B0604020202020204" pitchFamily="34" charset="0"/>
              <a:buChar char="•"/>
            </a:pPr>
            <a:r>
              <a:rPr lang="pt-BR" sz="2000">
                <a:solidFill>
                  <a:srgbClr val="111111"/>
                </a:solidFill>
                <a:latin typeface="Montserrat"/>
              </a:rPr>
              <a:t>Identificação dos riscos, separados por função, setor ou grupo homogêneo de risco (GHE);     ​</a:t>
            </a:r>
          </a:p>
          <a:p>
            <a:pPr marL="571500" indent="-571500">
              <a:buFont typeface="Arial" panose="020B0604020202020204" pitchFamily="34" charset="0"/>
              <a:buChar char="•"/>
            </a:pPr>
            <a:r>
              <a:rPr lang="pt-BR" sz="2000">
                <a:solidFill>
                  <a:srgbClr val="111111"/>
                </a:solidFill>
                <a:latin typeface="Montserrat"/>
              </a:rPr>
              <a:t>Identificação das exigências físicas e psíquicas dos colaboradores (por função ou setor);     ​</a:t>
            </a:r>
          </a:p>
          <a:p>
            <a:pPr marL="571500" indent="-571500">
              <a:buFont typeface="Arial" panose="020B0604020202020204" pitchFamily="34" charset="0"/>
              <a:buChar char="•"/>
            </a:pPr>
            <a:r>
              <a:rPr lang="pt-BR" sz="2000">
                <a:solidFill>
                  <a:srgbClr val="111111"/>
                </a:solidFill>
                <a:latin typeface="Montserrat"/>
              </a:rPr>
              <a:t>Programação anual (por função, setor ou GHE) dos exames clínicos e complementares, de acordo com os riscos;     ​</a:t>
            </a:r>
          </a:p>
          <a:p>
            <a:pPr marL="571500" indent="-571500">
              <a:buFont typeface="Arial" panose="020B0604020202020204" pitchFamily="34" charset="0"/>
              <a:buChar char="•"/>
            </a:pPr>
            <a:r>
              <a:rPr lang="pt-BR" sz="2000">
                <a:solidFill>
                  <a:srgbClr val="111111"/>
                </a:solidFill>
                <a:latin typeface="Montserrat"/>
              </a:rPr>
              <a:t>Definição da periodicidade dos exames;     ​</a:t>
            </a:r>
          </a:p>
          <a:p>
            <a:pPr marL="571500" indent="-571500">
              <a:buFont typeface="Arial" panose="020B0604020202020204" pitchFamily="34" charset="0"/>
              <a:buChar char="•"/>
            </a:pPr>
            <a:r>
              <a:rPr lang="pt-BR" sz="2000">
                <a:solidFill>
                  <a:srgbClr val="111111"/>
                </a:solidFill>
                <a:latin typeface="Montserrat"/>
              </a:rPr>
              <a:t>Definição dos critérios de interpretação dos exames;     ​</a:t>
            </a:r>
          </a:p>
          <a:p>
            <a:pPr marL="571500" indent="-571500">
              <a:buFont typeface="Arial" panose="020B0604020202020204" pitchFamily="34" charset="0"/>
              <a:buChar char="•"/>
            </a:pPr>
            <a:r>
              <a:rPr lang="pt-BR" sz="2000">
                <a:solidFill>
                  <a:srgbClr val="111111"/>
                </a:solidFill>
                <a:latin typeface="Montserrat"/>
              </a:rPr>
              <a:t>Definição das condutas médico-administrativas necessárias no caso de alteração dos exames;     ​</a:t>
            </a:r>
          </a:p>
          <a:p>
            <a:pPr marL="571500" indent="-571500">
              <a:buFont typeface="Arial" panose="020B0604020202020204" pitchFamily="34" charset="0"/>
              <a:buChar char="•"/>
            </a:pPr>
            <a:r>
              <a:rPr lang="pt-BR" sz="2000">
                <a:solidFill>
                  <a:srgbClr val="111111"/>
                </a:solidFill>
                <a:latin typeface="Montserrat"/>
              </a:rPr>
              <a:t>Planejamento de exames complementares (caso o empregador concorde);     ​</a:t>
            </a:r>
          </a:p>
          <a:p>
            <a:pPr marL="571500" indent="-571500">
              <a:buFont typeface="Arial" panose="020B0604020202020204" pitchFamily="34" charset="0"/>
              <a:buChar char="•"/>
            </a:pPr>
            <a:r>
              <a:rPr lang="pt-BR" sz="2000">
                <a:solidFill>
                  <a:srgbClr val="111111"/>
                </a:solidFill>
                <a:latin typeface="Montserrat"/>
              </a:rPr>
              <a:t>Programação anual de palestras, cursos e treinamentos voltados para a prevenção de doenças do trabalho;     ​</a:t>
            </a:r>
          </a:p>
          <a:p>
            <a:pPr marL="571500" indent="-571500">
              <a:buFont typeface="Arial" panose="020B0604020202020204" pitchFamily="34" charset="0"/>
              <a:buChar char="•"/>
            </a:pPr>
            <a:r>
              <a:rPr lang="pt-BR" sz="2000">
                <a:solidFill>
                  <a:srgbClr val="111111"/>
                </a:solidFill>
                <a:latin typeface="Montserrat"/>
              </a:rPr>
              <a:t>Planejamento de ações votadas para a promoção da saúde;     ​</a:t>
            </a:r>
          </a:p>
          <a:p>
            <a:pPr marL="571500" indent="-571500">
              <a:buFont typeface="Arial" panose="020B0604020202020204" pitchFamily="34" charset="0"/>
              <a:buChar char="•"/>
            </a:pPr>
            <a:r>
              <a:rPr lang="pt-BR" sz="2000">
                <a:solidFill>
                  <a:srgbClr val="111111"/>
                </a:solidFill>
                <a:latin typeface="Montserrat"/>
              </a:rPr>
              <a:t>Planejamento das visitas periódicas aos postos de trabalho;     ​</a:t>
            </a:r>
          </a:p>
          <a:p>
            <a:pPr marL="571500" indent="-571500">
              <a:buFont typeface="Arial" panose="020B0604020202020204" pitchFamily="34" charset="0"/>
              <a:buChar char="•"/>
            </a:pPr>
            <a:r>
              <a:rPr lang="pt-BR" sz="2000">
                <a:solidFill>
                  <a:srgbClr val="111111"/>
                </a:solidFill>
                <a:latin typeface="Montserrat"/>
              </a:rPr>
              <a:t>Determinação dos indicadores de saúde;     ​</a:t>
            </a:r>
          </a:p>
          <a:p>
            <a:pPr marL="571500" indent="-571500">
              <a:buFont typeface="Arial" panose="020B0604020202020204" pitchFamily="34" charset="0"/>
              <a:buChar char="•"/>
            </a:pPr>
            <a:r>
              <a:rPr lang="pt-BR" sz="2000">
                <a:solidFill>
                  <a:srgbClr val="111111"/>
                </a:solidFill>
                <a:latin typeface="Montserrat"/>
              </a:rPr>
              <a:t>Planejamento de treinamentos em primeiros socorros;     ​</a:t>
            </a:r>
          </a:p>
          <a:p>
            <a:pPr marL="571500" indent="-571500">
              <a:buFont typeface="Arial" panose="020B0604020202020204" pitchFamily="34" charset="0"/>
              <a:buChar char="•"/>
            </a:pPr>
            <a:r>
              <a:rPr lang="pt-BR" sz="2000">
                <a:solidFill>
                  <a:srgbClr val="111111"/>
                </a:solidFill>
                <a:latin typeface="Montserrat"/>
              </a:rPr>
              <a:t>Criação do relatório anual do PCMSO;</a:t>
            </a:r>
          </a:p>
          <a:p>
            <a:pPr marL="571500" indent="-571500">
              <a:buFont typeface="Arial" panose="020B0604020202020204" pitchFamily="34" charset="0"/>
              <a:buChar char="•"/>
            </a:pPr>
            <a:r>
              <a:rPr lang="pt-BR" sz="2000">
                <a:solidFill>
                  <a:srgbClr val="111111"/>
                </a:solidFill>
                <a:latin typeface="Montserrat"/>
              </a:rPr>
              <a:t>Definição de data de apresentação do relatório para discussão junto à CIPA e a alta gestão. ​</a:t>
            </a:r>
          </a:p>
          <a:p>
            <a:pPr marL="571500" indent="-571500">
              <a:buFont typeface="Arial" panose="020B0604020202020204" pitchFamily="34" charset="0"/>
              <a:buChar char="•"/>
            </a:pPr>
            <a:endParaRPr lang="pt-BR" sz="2000">
              <a:solidFill>
                <a:srgbClr val="111111"/>
              </a:solidFill>
              <a:latin typeface="Montserrat"/>
            </a:endParaRPr>
          </a:p>
        </p:txBody>
      </p:sp>
      <p:sp>
        <p:nvSpPr>
          <p:cNvPr id="2" name="CaixaDeTexto 1">
            <a:extLst>
              <a:ext uri="{FF2B5EF4-FFF2-40B4-BE49-F238E27FC236}">
                <a16:creationId xmlns:a16="http://schemas.microsoft.com/office/drawing/2014/main" id="{3935C677-A3C9-8567-C9A3-E5FF9A4E7D1A}"/>
              </a:ext>
            </a:extLst>
          </p:cNvPr>
          <p:cNvSpPr txBox="1"/>
          <p:nvPr/>
        </p:nvSpPr>
        <p:spPr>
          <a:xfrm>
            <a:off x="547934" y="119116"/>
            <a:ext cx="62416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4400" b="1">
                <a:solidFill>
                  <a:schemeClr val="bg1"/>
                </a:solidFill>
                <a:latin typeface="Montserrat"/>
              </a:rPr>
              <a:t>PCMSO</a:t>
            </a:r>
            <a:endParaRPr lang="pt-BR"/>
          </a:p>
        </p:txBody>
      </p:sp>
    </p:spTree>
    <p:extLst>
      <p:ext uri="{BB962C8B-B14F-4D97-AF65-F5344CB8AC3E}">
        <p14:creationId xmlns:p14="http://schemas.microsoft.com/office/powerpoint/2010/main" val="2682022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782449" y="7666"/>
            <a:ext cx="13600349"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487039" y="1961697"/>
            <a:ext cx="2301735" cy="133434"/>
          </a:xfrm>
          <a:prstGeom prst="rect">
            <a:avLst/>
          </a:prstGeom>
        </p:spPr>
      </p:pic>
      <p:sp>
        <p:nvSpPr>
          <p:cNvPr id="3" name="CaixaDeTexto 2">
            <a:extLst>
              <a:ext uri="{FF2B5EF4-FFF2-40B4-BE49-F238E27FC236}">
                <a16:creationId xmlns:a16="http://schemas.microsoft.com/office/drawing/2014/main" id="{EDB1B72F-C43F-D47F-10DB-6A0BE3DD6B77}"/>
              </a:ext>
            </a:extLst>
          </p:cNvPr>
          <p:cNvSpPr txBox="1"/>
          <p:nvPr/>
        </p:nvSpPr>
        <p:spPr>
          <a:xfrm>
            <a:off x="13930385" y="476050"/>
            <a:ext cx="12564347" cy="1261884"/>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endParaRPr lang="pt-BR" sz="4800">
              <a:solidFill>
                <a:schemeClr val="bg1"/>
              </a:solidFill>
              <a:latin typeface="Montserrat" pitchFamily="2" charset="0"/>
            </a:endParaRPr>
          </a:p>
        </p:txBody>
      </p:sp>
      <p:sp>
        <p:nvSpPr>
          <p:cNvPr id="5" name="CaixaDeTexto 4">
            <a:extLst>
              <a:ext uri="{FF2B5EF4-FFF2-40B4-BE49-F238E27FC236}">
                <a16:creationId xmlns:a16="http://schemas.microsoft.com/office/drawing/2014/main" id="{9BE3E745-0CD7-37CD-930D-0C82725E6D0A}"/>
              </a:ext>
            </a:extLst>
          </p:cNvPr>
          <p:cNvSpPr txBox="1"/>
          <p:nvPr/>
        </p:nvSpPr>
        <p:spPr>
          <a:xfrm>
            <a:off x="-6010" y="168255"/>
            <a:ext cx="11650181" cy="2308324"/>
          </a:xfrm>
          <a:prstGeom prst="rect">
            <a:avLst/>
          </a:prstGeom>
          <a:noFill/>
        </p:spPr>
        <p:txBody>
          <a:bodyPr wrap="square" lIns="91440" tIns="45720" rIns="91440" bIns="45720" rtlCol="0" anchor="t">
            <a:spAutoFit/>
          </a:bodyPr>
          <a:lstStyle/>
          <a:p>
            <a:r>
              <a:rPr lang="pt-BR" sz="4800" b="1"/>
              <a:t>NR – 23 </a:t>
            </a:r>
          </a:p>
          <a:p>
            <a:r>
              <a:rPr lang="pt-BR" sz="4400"/>
              <a:t>Medidas</a:t>
            </a:r>
            <a:r>
              <a:rPr lang="pt-BR" sz="4800"/>
              <a:t> de prevenção contra incêndios</a:t>
            </a:r>
            <a:r>
              <a:rPr lang="pt-BR" sz="1100" b="1">
                <a:solidFill>
                  <a:schemeClr val="bg1"/>
                </a:solidFill>
                <a:latin typeface="Ubuntu"/>
              </a:rPr>
              <a:t> 20 - CO PR</a:t>
            </a:r>
            <a:endParaRPr lang="pt-BR" sz="4800">
              <a:solidFill>
                <a:schemeClr val="bg1"/>
              </a:solidFill>
            </a:endParaRPr>
          </a:p>
          <a:p>
            <a:endParaRPr lang="pt-BR" sz="4800">
              <a:ea typeface="Calibri"/>
              <a:cs typeface="Calibri"/>
            </a:endParaRPr>
          </a:p>
        </p:txBody>
      </p:sp>
      <p:sp>
        <p:nvSpPr>
          <p:cNvPr id="6" name="CaixaDeTexto 5">
            <a:extLst>
              <a:ext uri="{FF2B5EF4-FFF2-40B4-BE49-F238E27FC236}">
                <a16:creationId xmlns:a16="http://schemas.microsoft.com/office/drawing/2014/main" id="{D3AC7320-E3CC-7215-22CD-29C14BCFD54A}"/>
              </a:ext>
            </a:extLst>
          </p:cNvPr>
          <p:cNvSpPr txBox="1"/>
          <p:nvPr/>
        </p:nvSpPr>
        <p:spPr>
          <a:xfrm>
            <a:off x="488517" y="2431854"/>
            <a:ext cx="9491110" cy="7540526"/>
          </a:xfrm>
          <a:prstGeom prst="rect">
            <a:avLst/>
          </a:prstGeom>
          <a:noFill/>
        </p:spPr>
        <p:txBody>
          <a:bodyPr wrap="square" lIns="91440" tIns="45720" rIns="91440" bIns="45720" rtlCol="0" anchor="t">
            <a:spAutoFit/>
          </a:bodyPr>
          <a:lstStyle/>
          <a:p>
            <a:r>
              <a:rPr lang="pt-BR" sz="3200" b="1"/>
              <a:t>23.3.1 Toda organização deve adotar medidas de </a:t>
            </a:r>
            <a:r>
              <a:rPr lang="pt-BR" sz="2800" b="1"/>
              <a:t>prevenção</a:t>
            </a:r>
            <a:r>
              <a:rPr lang="pt-BR" sz="3200" b="1"/>
              <a:t> contra incêndios em conformidade </a:t>
            </a:r>
            <a:br>
              <a:rPr lang="pt-BR" sz="3200" b="1"/>
            </a:br>
            <a:r>
              <a:rPr lang="pt-BR" sz="3200" b="1"/>
              <a:t>com a </a:t>
            </a:r>
            <a:r>
              <a:rPr lang="pt-BR" sz="2400" b="1"/>
              <a:t>legislação</a:t>
            </a:r>
            <a:r>
              <a:rPr lang="pt-BR" sz="3200" b="1"/>
              <a:t> </a:t>
            </a:r>
            <a:r>
              <a:rPr lang="pt-BR" sz="3200" b="1" u="sng">
                <a:highlight>
                  <a:srgbClr val="FFFF00"/>
                </a:highlight>
              </a:rPr>
              <a:t>Estadual</a:t>
            </a:r>
            <a:r>
              <a:rPr lang="pt-BR" sz="3200" b="1"/>
              <a:t> e, quando aplicável, de forma complementar, com as normas técnicas oficiais.</a:t>
            </a:r>
            <a:endParaRPr lang="pt-BR" sz="3200" b="1">
              <a:ea typeface="Calibri"/>
              <a:cs typeface="Calibri"/>
            </a:endParaRPr>
          </a:p>
          <a:p>
            <a:endParaRPr lang="pt-BR" sz="3200" b="1">
              <a:ea typeface="Calibri"/>
              <a:cs typeface="Calibri"/>
            </a:endParaRPr>
          </a:p>
          <a:p>
            <a:r>
              <a:rPr lang="pt-BR" sz="3600" b="1">
                <a:ea typeface="Calibri"/>
                <a:cs typeface="Calibri"/>
              </a:rPr>
              <a:t>Seguindo  a NBR / 14276 atual, e ou de acordo com cada estado e sua particularidade.</a:t>
            </a:r>
            <a:endParaRPr lang="pt-BR" sz="3600">
              <a:ea typeface="Calibri"/>
              <a:cs typeface="Calibri"/>
            </a:endParaRPr>
          </a:p>
          <a:p>
            <a:endParaRPr lang="pt-BR" sz="3600">
              <a:ea typeface="Calibri"/>
              <a:cs typeface="Calibri"/>
            </a:endParaRPr>
          </a:p>
          <a:p>
            <a:r>
              <a:rPr lang="pt-BR" sz="3600" b="1">
                <a:ea typeface="Calibri"/>
                <a:cs typeface="Calibri"/>
              </a:rPr>
              <a:t>Seguindo  a NBR / 14276 atual </a:t>
            </a:r>
            <a:endParaRPr lang="en-US" sz="3600">
              <a:ea typeface="Calibri"/>
              <a:cs typeface="Calibri"/>
            </a:endParaRPr>
          </a:p>
          <a:p>
            <a:endParaRPr lang="pt-BR" sz="3600">
              <a:ea typeface="Calibri"/>
              <a:cs typeface="Calibri"/>
            </a:endParaRPr>
          </a:p>
          <a:p>
            <a:r>
              <a:rPr lang="pt-BR" sz="3600">
                <a:ea typeface="Calibri"/>
                <a:cs typeface="Calibri"/>
              </a:rPr>
              <a:t> </a:t>
            </a:r>
            <a:r>
              <a:rPr lang="pt-BR" sz="3600" err="1">
                <a:ea typeface="Calibri"/>
                <a:cs typeface="Calibri"/>
              </a:rPr>
              <a:t>Ex</a:t>
            </a:r>
            <a:r>
              <a:rPr lang="pt-BR" sz="3600">
                <a:ea typeface="Calibri"/>
                <a:cs typeface="Calibri"/>
              </a:rPr>
              <a:t>: </a:t>
            </a:r>
            <a:r>
              <a:rPr lang="pt-BR" sz="3600" b="1">
                <a:ea typeface="Calibri"/>
                <a:cs typeface="Calibri"/>
              </a:rPr>
              <a:t>O conteúdo programático deverá ser verificado em cada NBR. </a:t>
            </a:r>
            <a:endParaRPr lang="pt-BR" sz="3600">
              <a:ea typeface="Calibri"/>
              <a:cs typeface="Calibri"/>
            </a:endParaRPr>
          </a:p>
          <a:p>
            <a:r>
              <a:rPr lang="pt-BR" sz="3600">
                <a:ea typeface="Calibri"/>
                <a:cs typeface="Calibri"/>
              </a:rPr>
              <a:t>De acordo com cada NBR de seu respectivo estado . (Seguindo o exemplo: </a:t>
            </a:r>
            <a:r>
              <a:rPr lang="pt-BR" sz="3600" b="1">
                <a:ea typeface="Calibri"/>
                <a:cs typeface="Calibri"/>
              </a:rPr>
              <a:t>14276 atual )</a:t>
            </a:r>
            <a:endParaRPr lang="pt-BR" sz="3600"/>
          </a:p>
        </p:txBody>
      </p:sp>
      <p:sp>
        <p:nvSpPr>
          <p:cNvPr id="9" name="CaixaDeTexto 8">
            <a:extLst>
              <a:ext uri="{FF2B5EF4-FFF2-40B4-BE49-F238E27FC236}">
                <a16:creationId xmlns:a16="http://schemas.microsoft.com/office/drawing/2014/main" id="{31584D24-4745-8E80-1A6C-747C66F78B7A}"/>
              </a:ext>
            </a:extLst>
          </p:cNvPr>
          <p:cNvSpPr txBox="1"/>
          <p:nvPr/>
        </p:nvSpPr>
        <p:spPr>
          <a:xfrm>
            <a:off x="485826" y="6852220"/>
            <a:ext cx="9491110" cy="1600438"/>
          </a:xfrm>
          <a:prstGeom prst="rect">
            <a:avLst/>
          </a:prstGeom>
          <a:noFill/>
        </p:spPr>
        <p:txBody>
          <a:bodyPr wrap="square" lIns="91440" tIns="45720" rIns="91440" bIns="45720" rtlCol="0" anchor="t">
            <a:spAutoFit/>
          </a:bodyPr>
          <a:lstStyle/>
          <a:p>
            <a:r>
              <a:rPr lang="pt-BR" sz="4000" b="1">
                <a:ea typeface="Calibri"/>
                <a:cs typeface="Calibri"/>
              </a:rPr>
              <a:t> </a:t>
            </a:r>
            <a:endParaRPr lang="pt-BR">
              <a:ea typeface="Calibri"/>
              <a:cs typeface="Calibri"/>
            </a:endParaRPr>
          </a:p>
          <a:p>
            <a:endParaRPr lang="pt-BR" sz="4000"/>
          </a:p>
          <a:p>
            <a:endParaRPr lang="pt-BR"/>
          </a:p>
        </p:txBody>
      </p:sp>
      <p:sp>
        <p:nvSpPr>
          <p:cNvPr id="10" name="CaixaDeTexto 9">
            <a:extLst>
              <a:ext uri="{FF2B5EF4-FFF2-40B4-BE49-F238E27FC236}">
                <a16:creationId xmlns:a16="http://schemas.microsoft.com/office/drawing/2014/main" id="{8A3CDFD1-C29D-5A98-F262-4B52330BCB82}"/>
              </a:ext>
            </a:extLst>
          </p:cNvPr>
          <p:cNvSpPr txBox="1"/>
          <p:nvPr/>
        </p:nvSpPr>
        <p:spPr>
          <a:xfrm>
            <a:off x="11242071" y="1103776"/>
            <a:ext cx="13347451" cy="4431983"/>
          </a:xfrm>
          <a:prstGeom prst="rect">
            <a:avLst/>
          </a:prstGeom>
          <a:noFill/>
        </p:spPr>
        <p:txBody>
          <a:bodyPr wrap="square" lIns="91440" tIns="45720" rIns="91440" bIns="45720" rtlCol="0" anchor="t">
            <a:spAutoFit/>
          </a:bodyPr>
          <a:lstStyle/>
          <a:p>
            <a:pPr rtl="0"/>
            <a:r>
              <a:rPr lang="pt-BR" sz="2400" b="1">
                <a:solidFill>
                  <a:srgbClr val="FFFFFF"/>
                </a:solidFill>
              </a:rPr>
              <a:t>Os Cursos são classificados em: </a:t>
            </a:r>
            <a:endParaRPr lang="pt-BR" sz="2400" b="1">
              <a:solidFill>
                <a:srgbClr val="FFFFFF"/>
              </a:solidFill>
              <a:ea typeface="Calibri"/>
              <a:cs typeface="Calibri"/>
            </a:endParaRPr>
          </a:p>
          <a:p>
            <a:pPr rtl="0"/>
            <a:endParaRPr lang="pt-BR" sz="2400" b="1">
              <a:solidFill>
                <a:srgbClr val="FFFFFF"/>
              </a:solidFill>
              <a:ea typeface="Calibri"/>
              <a:cs typeface="Calibri"/>
            </a:endParaRPr>
          </a:p>
          <a:p>
            <a:pPr rtl="0"/>
            <a:r>
              <a:rPr lang="pt-BR" sz="2400" b="1">
                <a:solidFill>
                  <a:srgbClr val="FFFFFF"/>
                </a:solidFill>
              </a:rPr>
              <a:t>Básico </a:t>
            </a:r>
            <a:br>
              <a:rPr lang="pt-BR" sz="2400" b="1"/>
            </a:br>
            <a:r>
              <a:rPr lang="pt-BR" sz="2400" b="1">
                <a:solidFill>
                  <a:srgbClr val="FFFFFF"/>
                </a:solidFill>
              </a:rPr>
              <a:t>Intermediário</a:t>
            </a:r>
            <a:br>
              <a:rPr lang="pt-BR" sz="2400" b="1"/>
            </a:br>
            <a:r>
              <a:rPr lang="pt-BR" sz="2400" b="1">
                <a:solidFill>
                  <a:srgbClr val="FFFFFF"/>
                </a:solidFill>
              </a:rPr>
              <a:t>Avançado</a:t>
            </a:r>
            <a:endParaRPr lang="pt-BR" sz="2400" b="1">
              <a:solidFill>
                <a:srgbClr val="FFFFFF"/>
              </a:solidFill>
              <a:ea typeface="Calibri"/>
              <a:cs typeface="Calibri"/>
            </a:endParaRPr>
          </a:p>
          <a:p>
            <a:pPr rtl="0"/>
            <a:endParaRPr lang="pt-BR" sz="2400" b="1">
              <a:solidFill>
                <a:srgbClr val="FFFFFF"/>
              </a:solidFill>
              <a:ea typeface="Calibri"/>
              <a:cs typeface="Calibri"/>
            </a:endParaRPr>
          </a:p>
          <a:p>
            <a:pPr rtl="0"/>
            <a:r>
              <a:rPr lang="pt-BR" sz="2400" b="1">
                <a:solidFill>
                  <a:srgbClr val="FFFFFF"/>
                </a:solidFill>
              </a:rPr>
              <a:t> Conteúdo programático de acordo com: </a:t>
            </a:r>
            <a:endParaRPr lang="pt-BR" sz="2400" b="1">
              <a:solidFill>
                <a:srgbClr val="FFFFFF"/>
              </a:solidFill>
              <a:ea typeface="Calibri"/>
              <a:cs typeface="Calibri"/>
            </a:endParaRPr>
          </a:p>
          <a:p>
            <a:pPr rtl="0"/>
            <a:r>
              <a:rPr lang="pt-BR" sz="2400" b="1">
                <a:solidFill>
                  <a:srgbClr val="FFFFFF"/>
                </a:solidFill>
              </a:rPr>
              <a:t> ( INSTRUÇÃO NORMATIVA DE  CADA ESTADO ) </a:t>
            </a:r>
            <a:endParaRPr lang="pt-BR" sz="2400" b="1">
              <a:solidFill>
                <a:srgbClr val="FFFFFF"/>
              </a:solidFill>
              <a:ea typeface="Calibri"/>
              <a:cs typeface="Calibri"/>
            </a:endParaRPr>
          </a:p>
          <a:p>
            <a:pPr rtl="0"/>
            <a:endParaRPr lang="pt-BR" sz="2400" b="1">
              <a:solidFill>
                <a:srgbClr val="FFFFFF"/>
              </a:solidFill>
              <a:ea typeface="Calibri"/>
              <a:cs typeface="Calibri"/>
            </a:endParaRPr>
          </a:p>
          <a:p>
            <a:pPr rtl="0"/>
            <a:r>
              <a:rPr lang="pt-BR" sz="2400" b="1">
                <a:solidFill>
                  <a:srgbClr val="FFFFFF"/>
                </a:solidFill>
              </a:rPr>
              <a:t>Dentro do site do corpo de bombeiro de cada estado, vai ter a instrução normativa deles para formação de brigada. Lá vai ter o conteúdo programático e carga horária exata de cada uma delas. </a:t>
            </a:r>
            <a:endParaRPr lang="pt-BR" sz="2400" b="1">
              <a:solidFill>
                <a:srgbClr val="FFFFFF"/>
              </a:solidFill>
              <a:ea typeface="Calibri"/>
              <a:cs typeface="Calibri"/>
            </a:endParaRPr>
          </a:p>
          <a:p>
            <a:pPr rtl="0"/>
            <a:endParaRPr lang="pt-BR">
              <a:solidFill>
                <a:srgbClr val="000000"/>
              </a:solidFill>
              <a:ea typeface="Calibri" panose="020F0502020204030204"/>
              <a:cs typeface="Calibri" panose="020F0502020204030204"/>
            </a:endParaRPr>
          </a:p>
        </p:txBody>
      </p:sp>
      <p:pic>
        <p:nvPicPr>
          <p:cNvPr id="12" name="Picture 2" descr="Tabela&#10;&#10;O conteúdo gerado por IA pode estar incorreto.">
            <a:extLst>
              <a:ext uri="{FF2B5EF4-FFF2-40B4-BE49-F238E27FC236}">
                <a16:creationId xmlns:a16="http://schemas.microsoft.com/office/drawing/2014/main" id="{A7F8DF75-F7B5-DEC3-B6B8-56963F2F0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4075" y="5237609"/>
            <a:ext cx="13602027" cy="847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01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759447" y="1"/>
            <a:ext cx="10618203"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507382" y="2"/>
            <a:ext cx="871343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63837" y="1995131"/>
            <a:ext cx="9330483" cy="2554545"/>
          </a:xfrm>
          <a:prstGeom prst="rect">
            <a:avLst/>
          </a:prstGeom>
          <a:noFill/>
        </p:spPr>
        <p:txBody>
          <a:bodyPr wrap="square" rtlCol="0">
            <a:spAutoFit/>
          </a:bodyPr>
          <a:lstStyle/>
          <a:p>
            <a:r>
              <a:rPr lang="pt-BR" sz="3200" b="1">
                <a:solidFill>
                  <a:srgbClr val="000000"/>
                </a:solidFill>
                <a:latin typeface="Montserrat" pitchFamily="2" charset="0"/>
              </a:rPr>
              <a:t>NR 25 - TREINAMENTO SOBRE COLETA, MANIPULAÇÃO, ACONDICIONAMENTO, ARMAZENAMENTO, TRANSPORTE, TRATAMENTO E DISPOSIÇÃO DE RESÍDUOS INDUSTRIAIS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863837" y="4856793"/>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863837" y="5314596"/>
            <a:ext cx="8344592" cy="7294305"/>
          </a:xfrm>
          <a:prstGeom prst="rect">
            <a:avLst/>
          </a:prstGeom>
          <a:noFill/>
        </p:spPr>
        <p:txBody>
          <a:bodyPr wrap="square" rtlCol="0">
            <a:spAutoFit/>
          </a:bodyPr>
          <a:lstStyle/>
          <a:p>
            <a:r>
              <a:rPr lang="pt-BR" sz="3600" b="1">
                <a:solidFill>
                  <a:srgbClr val="000000"/>
                </a:solidFill>
                <a:latin typeface="Montserrat" pitchFamily="2" charset="0"/>
              </a:rPr>
              <a:t>O que é este documento?</a:t>
            </a:r>
          </a:p>
          <a:p>
            <a:endParaRPr lang="pt-BR" sz="3600">
              <a:solidFill>
                <a:srgbClr val="000000"/>
              </a:solidFill>
              <a:latin typeface="Montserrat" pitchFamily="2" charset="0"/>
            </a:endParaRPr>
          </a:p>
          <a:p>
            <a:r>
              <a:rPr lang="pt-BR" sz="3600">
                <a:solidFill>
                  <a:srgbClr val="000000"/>
                </a:solidFill>
                <a:latin typeface="Montserrat" pitchFamily="2" charset="0"/>
              </a:rPr>
              <a:t>Os trabalhadores envolvidos em atividades de coleta, manipulação, acondicionamento, armazenamento, transporte, tratamento e disposição de resíduos devem ser capacitados pela empresa, de forma continuada, sobre os riscos envolvidos e as medidas de controle e eliminação. adequadas. . .​</a:t>
            </a:r>
            <a:endParaRPr lang="pt-BR" sz="60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767691" y="4345100"/>
            <a:ext cx="11746122" cy="550920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sz="2800">
              <a:solidFill>
                <a:srgbClr val="FF0000"/>
              </a:solidFill>
              <a:highlight>
                <a:srgbClr val="FFFF00"/>
              </a:highlight>
              <a:latin typeface="Montserrat"/>
            </a:endParaRPr>
          </a:p>
          <a:p>
            <a:endParaRPr lang="pt-BR" sz="6000">
              <a:solidFill>
                <a:schemeClr val="bg1"/>
              </a:solidFill>
              <a:latin typeface="Montserrat" pitchFamily="2" charset="0"/>
            </a:endParaRPr>
          </a:p>
          <a:p>
            <a:pPr marL="571500" indent="-571500">
              <a:buFont typeface="Arial" panose="020B0604020202020204" pitchFamily="34" charset="0"/>
              <a:buChar char="•"/>
            </a:pPr>
            <a:r>
              <a:rPr lang="pt-BR" sz="3600">
                <a:solidFill>
                  <a:schemeClr val="bg1"/>
                </a:solidFill>
                <a:latin typeface="Montserrat"/>
              </a:rPr>
              <a:t>Carga horária / Validade/ Conteúdo Programático a critério do empregador​</a:t>
            </a:r>
          </a:p>
          <a:p>
            <a:pPr marL="571500" indent="-571500">
              <a:buFont typeface="Arial" panose="020B0604020202020204" pitchFamily="34" charset="0"/>
              <a:buChar char="•"/>
            </a:pPr>
            <a:endParaRPr lang="pt-BR" sz="3600">
              <a:solidFill>
                <a:schemeClr val="bg1"/>
              </a:solidFill>
              <a:latin typeface="Montserrat" pitchFamily="2" charset="0"/>
            </a:endParaRPr>
          </a:p>
          <a:p>
            <a:pPr marL="571500" indent="-571500">
              <a:buFont typeface="Arial" panose="020B0604020202020204" pitchFamily="34" charset="0"/>
              <a:buChar char="•"/>
            </a:pPr>
            <a:r>
              <a:rPr lang="pt-BR" sz="3600">
                <a:solidFill>
                  <a:schemeClr val="bg1"/>
                </a:solidFill>
                <a:latin typeface="Montserrat"/>
              </a:rPr>
              <a:t>Deve conter a indicação da Data e do Local de realização do treinamento.​</a:t>
            </a:r>
          </a:p>
          <a:p>
            <a:pPr marL="571500" indent="-571500">
              <a:buFont typeface="Arial" panose="020B0604020202020204" pitchFamily="34" charset="0"/>
              <a:buChar char="•"/>
            </a:pPr>
            <a:endParaRPr lang="pt-BR" sz="3600">
              <a:solidFill>
                <a:schemeClr val="bg1"/>
              </a:solidFill>
              <a:latin typeface="Montserrat" pitchFamily="2" charset="0"/>
            </a:endParaRPr>
          </a:p>
          <a:p>
            <a:pPr marL="571500" indent="-571500">
              <a:buFont typeface="Arial" panose="020B0604020202020204" pitchFamily="34" charset="0"/>
              <a:buChar char="•"/>
            </a:pPr>
            <a:r>
              <a:rPr lang="pt-BR" sz="3600">
                <a:solidFill>
                  <a:schemeClr val="bg1"/>
                </a:solidFill>
                <a:latin typeface="Montserrat"/>
              </a:rPr>
              <a:t>Indicação e identificação do Instrutor ​</a:t>
            </a:r>
            <a:endParaRPr lang="pt-BR" sz="6600">
              <a:solidFill>
                <a:schemeClr val="bg1"/>
              </a:solidFill>
              <a:latin typeface="Montserrat"/>
            </a:endParaRPr>
          </a:p>
        </p:txBody>
      </p:sp>
    </p:spTree>
    <p:extLst>
      <p:ext uri="{BB962C8B-B14F-4D97-AF65-F5344CB8AC3E}">
        <p14:creationId xmlns:p14="http://schemas.microsoft.com/office/powerpoint/2010/main" val="1397147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1"/>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179763" y="0"/>
            <a:ext cx="13900352" cy="13716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83108" y="2358741"/>
            <a:ext cx="8827841" cy="1708160"/>
          </a:xfrm>
          <a:prstGeom prst="rect">
            <a:avLst/>
          </a:prstGeom>
          <a:noFill/>
        </p:spPr>
        <p:txBody>
          <a:bodyPr wrap="square" rtlCol="0">
            <a:spAutoFit/>
          </a:bodyPr>
          <a:lstStyle/>
          <a:p>
            <a:r>
              <a:rPr lang="pt-BR" sz="3500" b="1">
                <a:solidFill>
                  <a:schemeClr val="bg1"/>
                </a:solidFill>
                <a:latin typeface="Montserrat" pitchFamily="2" charset="0"/>
              </a:rPr>
              <a:t>NR 26 – SINALIZAÇÃO, ROTULAGEM E FICHA DE SEGURANÇA DE PRODUTOS QUÍMICOS​</a:t>
            </a:r>
            <a:endParaRPr lang="pt-BR" sz="3500" b="1">
              <a:solidFill>
                <a:srgbClr val="000000"/>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097542" y="4535027"/>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35164" y="5221913"/>
            <a:ext cx="7642620" cy="3970318"/>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a:solidFill>
                <a:schemeClr val="bg1"/>
              </a:solidFill>
              <a:latin typeface="Montserrat" pitchFamily="2" charset="0"/>
            </a:endParaRPr>
          </a:p>
          <a:p>
            <a:r>
              <a:rPr lang="pt-BR" sz="3600">
                <a:solidFill>
                  <a:schemeClr val="bg1"/>
                </a:solidFill>
                <a:latin typeface="Montserrat" pitchFamily="2" charset="0"/>
              </a:rPr>
              <a:t>Esta Norma Regulamentadora - NR estabelece medidas quanto à sinalização e identificação de segurança a serem adotadas nos locais de trabalho.</a:t>
            </a:r>
            <a:endParaRPr lang="pt-BR" sz="6000">
              <a:solidFill>
                <a:schemeClr val="bg1"/>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312928" y="2081690"/>
            <a:ext cx="11185512" cy="9233297"/>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sz="2800">
              <a:solidFill>
                <a:srgbClr val="FF0000"/>
              </a:solidFill>
              <a:highlight>
                <a:srgbClr val="FFFF00"/>
              </a:highlight>
              <a:latin typeface="Montserrat"/>
            </a:endParaRPr>
          </a:p>
          <a:p>
            <a:endParaRPr lang="pt-BR" sz="4000" b="1">
              <a:solidFill>
                <a:srgbClr val="111111"/>
              </a:solidFill>
              <a:latin typeface="Montserrat" pitchFamily="2" charset="0"/>
            </a:endParaRPr>
          </a:p>
          <a:p>
            <a:pPr marL="457200" indent="-457200">
              <a:buFont typeface="Arial" panose="020B0604020202020204" pitchFamily="34" charset="0"/>
              <a:buChar char="•"/>
            </a:pPr>
            <a:r>
              <a:rPr lang="pt-BR" sz="3200">
                <a:solidFill>
                  <a:srgbClr val="111111"/>
                </a:solidFill>
                <a:latin typeface="Montserrat"/>
              </a:rPr>
              <a:t>Deve ser depositado certificado de treinamento Sinalização, rotulagem e ficha de segurança de produtos químicos. ​</a:t>
            </a:r>
          </a:p>
          <a:p>
            <a:pPr marL="457200" indent="-457200">
              <a:buFont typeface="Arial" panose="020B0604020202020204" pitchFamily="34" charset="0"/>
              <a:buChar char="•"/>
            </a:pPr>
            <a:r>
              <a:rPr lang="pt-BR" sz="3200">
                <a:solidFill>
                  <a:srgbClr val="111111"/>
                </a:solidFill>
                <a:latin typeface="Montserrat"/>
              </a:rPr>
              <a:t>Carga Horaria / Validade  A critério do empregador​</a:t>
            </a:r>
          </a:p>
          <a:p>
            <a:pPr marL="457200" indent="-457200">
              <a:buFont typeface="Arial" panose="020B0604020202020204" pitchFamily="34" charset="0"/>
              <a:buChar char="•"/>
            </a:pPr>
            <a:r>
              <a:rPr lang="pt-BR" sz="3200">
                <a:solidFill>
                  <a:srgbClr val="111111"/>
                </a:solidFill>
                <a:latin typeface="Montserrat"/>
              </a:rPr>
              <a:t>Data e local de realização do treinamento​</a:t>
            </a:r>
          </a:p>
          <a:p>
            <a:pPr marL="457200" indent="-457200">
              <a:buFont typeface="Arial" panose="020B0604020202020204" pitchFamily="34" charset="0"/>
              <a:buChar char="•"/>
            </a:pPr>
            <a:r>
              <a:rPr lang="pt-BR" sz="3200">
                <a:solidFill>
                  <a:srgbClr val="111111"/>
                </a:solidFill>
                <a:latin typeface="Montserrat"/>
              </a:rPr>
              <a:t>Indicação e identificação do Instrutor​</a:t>
            </a:r>
          </a:p>
          <a:p>
            <a:pPr marL="457200" indent="-457200">
              <a:buFont typeface="Arial" panose="020B0604020202020204" pitchFamily="34" charset="0"/>
              <a:buChar char="•"/>
            </a:pPr>
            <a:endParaRPr lang="pt-BR">
              <a:solidFill>
                <a:srgbClr val="111111"/>
              </a:solidFill>
              <a:latin typeface="Montserrat" pitchFamily="2" charset="0"/>
            </a:endParaRPr>
          </a:p>
          <a:p>
            <a:r>
              <a:rPr lang="pt-BR" sz="4000" b="1">
                <a:solidFill>
                  <a:srgbClr val="111111"/>
                </a:solidFill>
                <a:latin typeface="Montserrat"/>
              </a:rPr>
              <a:t>Conteúdo programático:</a:t>
            </a:r>
          </a:p>
          <a:p>
            <a:endParaRPr lang="pt-BR" sz="4000" b="1">
              <a:solidFill>
                <a:srgbClr val="111111"/>
              </a:solidFill>
              <a:latin typeface="Montserrat" pitchFamily="2" charset="0"/>
            </a:endParaRPr>
          </a:p>
          <a:p>
            <a:pPr marL="571500" indent="-571500">
              <a:buFont typeface="Arial" panose="020B0604020202020204" pitchFamily="34" charset="0"/>
              <a:buChar char="•"/>
            </a:pPr>
            <a:r>
              <a:rPr lang="pt-BR" sz="3200">
                <a:solidFill>
                  <a:srgbClr val="111111"/>
                </a:solidFill>
                <a:latin typeface="Montserrat"/>
              </a:rPr>
              <a:t>Para compreender a rotulagem preventiva e a ficha com dados de segurança do produto químico​</a:t>
            </a:r>
          </a:p>
          <a:p>
            <a:pPr marL="571500" indent="-571500">
              <a:buFont typeface="Arial" panose="020B0604020202020204" pitchFamily="34" charset="0"/>
              <a:buChar char="•"/>
            </a:pPr>
            <a:r>
              <a:rPr lang="pt-BR" sz="3200">
                <a:solidFill>
                  <a:srgbClr val="111111"/>
                </a:solidFill>
                <a:latin typeface="Montserrat"/>
              </a:rPr>
              <a:t>Sobre os perigos, os riscos, as medidas preventivas para o uso seguro e os procedimentos para atuação em situações de emergência com o produto químico. </a:t>
            </a:r>
          </a:p>
        </p:txBody>
      </p:sp>
      <p:sp>
        <p:nvSpPr>
          <p:cNvPr id="12" name="Elipse 11">
            <a:extLst>
              <a:ext uri="{FF2B5EF4-FFF2-40B4-BE49-F238E27FC236}">
                <a16:creationId xmlns:a16="http://schemas.microsoft.com/office/drawing/2014/main" id="{D1830FC6-CDC7-C6DD-A83E-F77169D22E72}"/>
              </a:ext>
            </a:extLst>
          </p:cNvPr>
          <p:cNvSpPr/>
          <p:nvPr/>
        </p:nvSpPr>
        <p:spPr>
          <a:xfrm>
            <a:off x="21032406" y="8777454"/>
            <a:ext cx="2895210" cy="285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69F7063C-9AC3-40BD-16A0-5EDC15E420C3}"/>
              </a:ext>
            </a:extLst>
          </p:cNvPr>
          <p:cNvSpPr/>
          <p:nvPr/>
        </p:nvSpPr>
        <p:spPr>
          <a:xfrm>
            <a:off x="21531519" y="5193221"/>
            <a:ext cx="3263184" cy="3264910"/>
          </a:xfrm>
          <a:prstGeom prst="ellipse">
            <a:avLst/>
          </a:prstGeom>
          <a:blipFill>
            <a:blip r:embed="rId4" cstate="email">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Tree>
    <p:extLst>
      <p:ext uri="{BB962C8B-B14F-4D97-AF65-F5344CB8AC3E}">
        <p14:creationId xmlns:p14="http://schemas.microsoft.com/office/powerpoint/2010/main" val="3034302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800800"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863837" y="2853141"/>
            <a:ext cx="7524789" cy="2308324"/>
          </a:xfrm>
          <a:prstGeom prst="rect">
            <a:avLst/>
          </a:prstGeom>
          <a:noFill/>
        </p:spPr>
        <p:txBody>
          <a:bodyPr wrap="square" lIns="91440" tIns="45720" rIns="91440" bIns="45720" rtlCol="0" anchor="t">
            <a:spAutoFit/>
          </a:bodyPr>
          <a:lstStyle/>
          <a:p>
            <a:r>
              <a:rPr lang="pt-BR" sz="3600" b="1">
                <a:solidFill>
                  <a:srgbClr val="000000"/>
                </a:solidFill>
                <a:latin typeface="Montserrat"/>
              </a:rPr>
              <a:t>TREINAMENTO PARA TRABALHO A QUENTE ​(De acordo com solicitado modal, NR-18 ou NR34.5 )</a:t>
            </a:r>
            <a:endParaRPr lang="pt-BR" sz="3600" b="1">
              <a:solidFill>
                <a:srgbClr val="000000"/>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860479" y="6244442"/>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868421" y="7421225"/>
            <a:ext cx="8344592" cy="4524315"/>
          </a:xfrm>
          <a:prstGeom prst="rect">
            <a:avLst/>
          </a:prstGeom>
          <a:noFill/>
        </p:spPr>
        <p:txBody>
          <a:bodyPr wrap="square" rtlCol="0">
            <a:spAutoFit/>
          </a:bodyPr>
          <a:lstStyle/>
          <a:p>
            <a:r>
              <a:rPr lang="pt-BR" sz="3600" b="1">
                <a:solidFill>
                  <a:srgbClr val="000000"/>
                </a:solidFill>
                <a:latin typeface="Montserrat" pitchFamily="2" charset="0"/>
              </a:rPr>
              <a:t>O que é este documento?</a:t>
            </a:r>
          </a:p>
          <a:p>
            <a:endParaRPr lang="pt-BR" sz="3600">
              <a:solidFill>
                <a:srgbClr val="000000"/>
              </a:solidFill>
              <a:latin typeface="Montserrat" pitchFamily="2" charset="0"/>
            </a:endParaRPr>
          </a:p>
          <a:p>
            <a:r>
              <a:rPr lang="pt-BR" sz="3600">
                <a:solidFill>
                  <a:srgbClr val="000000"/>
                </a:solidFill>
                <a:latin typeface="Montserrat" pitchFamily="2" charset="0"/>
              </a:rPr>
              <a:t>Os trabalhadores envolvidos em atividades de soldagem, </a:t>
            </a:r>
            <a:r>
              <a:rPr lang="pt-BR" sz="3600" err="1">
                <a:solidFill>
                  <a:srgbClr val="000000"/>
                </a:solidFill>
                <a:latin typeface="Montserrat" pitchFamily="2" charset="0"/>
              </a:rPr>
              <a:t>goivagem</a:t>
            </a:r>
            <a:r>
              <a:rPr lang="pt-BR" sz="3600">
                <a:solidFill>
                  <a:srgbClr val="000000"/>
                </a:solidFill>
                <a:latin typeface="Montserrat" pitchFamily="2" charset="0"/>
              </a:rPr>
              <a:t>, esmerilhamento, corte ou outras que possam gerar fontes de ignição tais como aquecimento, centelha ou chama adequadas. .​</a:t>
            </a:r>
            <a:endParaRPr lang="pt-BR" sz="60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0843966" y="218308"/>
            <a:ext cx="11746122" cy="6401753"/>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sz="2800">
              <a:solidFill>
                <a:srgbClr val="FF0000"/>
              </a:solidFill>
              <a:highlight>
                <a:srgbClr val="FFFF00"/>
              </a:highlight>
            </a:endParaRPr>
          </a:p>
          <a:p>
            <a:endParaRPr lang="pt-BR" sz="3800">
              <a:solidFill>
                <a:schemeClr val="bg1"/>
              </a:solidFill>
              <a:latin typeface="Montserrat" pitchFamily="2" charset="0"/>
            </a:endParaRPr>
          </a:p>
          <a:p>
            <a:pPr marL="571500" indent="-571500">
              <a:buFont typeface="Arial" panose="020B0604020202020204" pitchFamily="34" charset="0"/>
              <a:buChar char="•"/>
            </a:pPr>
            <a:r>
              <a:rPr lang="pt-BR" sz="3600">
                <a:solidFill>
                  <a:schemeClr val="bg1"/>
                </a:solidFill>
                <a:latin typeface="Montserrat"/>
              </a:rPr>
              <a:t>Deve ser depositado certificado de treinamento Trabalho a quente, em ESPECIFICO NR 34.5 .</a:t>
            </a:r>
            <a:endParaRPr lang="pt-BR" sz="3600">
              <a:solidFill>
                <a:schemeClr val="bg1"/>
              </a:solidFill>
              <a:latin typeface="Montserrat" pitchFamily="2" charset="0"/>
            </a:endParaRPr>
          </a:p>
          <a:p>
            <a:pPr marL="571500" indent="-571500">
              <a:buFont typeface="Arial" panose="020B0604020202020204" pitchFamily="34" charset="0"/>
              <a:buChar char="•"/>
            </a:pPr>
            <a:r>
              <a:rPr lang="pt-BR" sz="3600">
                <a:solidFill>
                  <a:schemeClr val="bg1"/>
                </a:solidFill>
                <a:latin typeface="Montserrat"/>
              </a:rPr>
              <a:t>Carga horária / Validade / Conteúdo Programático conforme   NR 34.5 para conteúdo NR-34.5, NR-18 com conteúdo de NR-38.​</a:t>
            </a:r>
          </a:p>
          <a:p>
            <a:pPr marL="571500" indent="-571500">
              <a:buFont typeface="Arial" panose="020B0604020202020204" pitchFamily="34" charset="0"/>
              <a:buChar char="•"/>
            </a:pPr>
            <a:r>
              <a:rPr lang="pt-BR" sz="3600">
                <a:solidFill>
                  <a:schemeClr val="bg1"/>
                </a:solidFill>
                <a:latin typeface="Montserrat"/>
              </a:rPr>
              <a:t>Data e local de realização do treinamento ​</a:t>
            </a:r>
          </a:p>
          <a:p>
            <a:pPr marL="571500" indent="-571500">
              <a:buFont typeface="Arial" panose="020B0604020202020204" pitchFamily="34" charset="0"/>
              <a:buChar char="•"/>
            </a:pPr>
            <a:r>
              <a:rPr lang="pt-BR" sz="3600">
                <a:solidFill>
                  <a:schemeClr val="bg1"/>
                </a:solidFill>
                <a:latin typeface="Montserrat"/>
              </a:rPr>
              <a:t>Indicação e identificação do Instrutor ​</a:t>
            </a:r>
          </a:p>
          <a:p>
            <a:pPr marL="571500" indent="-571500">
              <a:buFont typeface="Arial" panose="020B0604020202020204" pitchFamily="34" charset="0"/>
              <a:buChar char="•"/>
            </a:pPr>
            <a:r>
              <a:rPr lang="pt-BR" sz="4400">
                <a:solidFill>
                  <a:schemeClr val="bg1"/>
                </a:solidFill>
                <a:latin typeface="Montserrat"/>
              </a:rPr>
              <a:t>Validade bienal (2 anos)</a:t>
            </a:r>
            <a:endParaRPr lang="pt-BR" sz="4400">
              <a:solidFill>
                <a:schemeClr val="bg1"/>
              </a:solidFill>
              <a:latin typeface="Montserrat" pitchFamily="2" charset="0"/>
            </a:endParaRPr>
          </a:p>
        </p:txBody>
      </p:sp>
      <p:pic>
        <p:nvPicPr>
          <p:cNvPr id="5" name="Imagem 4">
            <a:extLst>
              <a:ext uri="{FF2B5EF4-FFF2-40B4-BE49-F238E27FC236}">
                <a16:creationId xmlns:a16="http://schemas.microsoft.com/office/drawing/2014/main" id="{BD625C0C-45C8-8CE3-687E-FF5ED5D2A8D1}"/>
              </a:ext>
            </a:extLst>
          </p:cNvPr>
          <p:cNvPicPr>
            <a:picLocks noChangeAspect="1"/>
          </p:cNvPicPr>
          <p:nvPr/>
        </p:nvPicPr>
        <p:blipFill>
          <a:blip r:embed="rId4"/>
          <a:stretch>
            <a:fillRect/>
          </a:stretch>
        </p:blipFill>
        <p:spPr>
          <a:xfrm>
            <a:off x="11849297" y="6974852"/>
            <a:ext cx="8518227" cy="5410200"/>
          </a:xfrm>
          <a:prstGeom prst="rect">
            <a:avLst/>
          </a:prstGeom>
        </p:spPr>
      </p:pic>
    </p:spTree>
    <p:extLst>
      <p:ext uri="{BB962C8B-B14F-4D97-AF65-F5344CB8AC3E}">
        <p14:creationId xmlns:p14="http://schemas.microsoft.com/office/powerpoint/2010/main" val="3798948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1"/>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04013F1-13D0-1FE5-43AA-5F80CBD89E52}"/>
              </a:ext>
            </a:extLst>
          </p:cNvPr>
          <p:cNvSpPr/>
          <p:nvPr/>
        </p:nvSpPr>
        <p:spPr>
          <a:xfrm>
            <a:off x="13548205" y="2"/>
            <a:ext cx="1132478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179763" y="2"/>
            <a:ext cx="9293264"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96663" y="1663509"/>
            <a:ext cx="10002571" cy="1323439"/>
          </a:xfrm>
          <a:prstGeom prst="rect">
            <a:avLst/>
          </a:prstGeom>
          <a:noFill/>
        </p:spPr>
        <p:txBody>
          <a:bodyPr wrap="square" lIns="91440" tIns="45720" rIns="91440" bIns="45720" rtlCol="0" anchor="t">
            <a:spAutoFit/>
          </a:bodyPr>
          <a:lstStyle/>
          <a:p>
            <a:pPr algn="ctr"/>
            <a:r>
              <a:rPr lang="pt-BR" sz="4000" b="1" dirty="0">
                <a:solidFill>
                  <a:schemeClr val="bg1"/>
                </a:solidFill>
                <a:latin typeface="Montserrat"/>
              </a:rPr>
              <a:t>NR 33 - TRABALHO EM ESPAÇOS </a:t>
            </a:r>
            <a:r>
              <a:rPr lang="pt-BR" sz="4000" b="1">
                <a:solidFill>
                  <a:schemeClr val="bg1"/>
                </a:solidFill>
                <a:latin typeface="Montserrat"/>
              </a:rPr>
              <a:t>CONFINADOS </a:t>
            </a:r>
            <a:endParaRPr lang="pt-BR" sz="4000" b="1" dirty="0">
              <a:solidFill>
                <a:schemeClr val="bg1"/>
              </a:solidFill>
              <a:latin typeface="Montserrat"/>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1059593" y="4155401"/>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59595" y="4758186"/>
            <a:ext cx="8344592" cy="7294305"/>
          </a:xfrm>
          <a:prstGeom prst="rect">
            <a:avLst/>
          </a:prstGeom>
          <a:noFill/>
        </p:spPr>
        <p:txBody>
          <a:bodyPr wrap="square" rtlCol="0">
            <a:spAutoFit/>
          </a:bodyPr>
          <a:lstStyle/>
          <a:p>
            <a:r>
              <a:rPr lang="pt-BR" sz="3600" b="1">
                <a:solidFill>
                  <a:schemeClr val="bg1"/>
                </a:solidFill>
                <a:latin typeface="Montserrat" pitchFamily="2" charset="0"/>
              </a:rPr>
              <a:t>O que é este documento?</a:t>
            </a:r>
          </a:p>
          <a:p>
            <a:endParaRPr lang="pt-BR" sz="3600">
              <a:solidFill>
                <a:schemeClr val="bg1"/>
              </a:solidFill>
              <a:latin typeface="Montserrat" pitchFamily="2" charset="0"/>
            </a:endParaRPr>
          </a:p>
          <a:p>
            <a:r>
              <a:rPr lang="pt-BR" sz="3600">
                <a:solidFill>
                  <a:schemeClr val="bg1"/>
                </a:solidFill>
                <a:latin typeface="Montserrat" pitchFamily="2" charset="0"/>
              </a:rPr>
              <a:t>A NR 33 do MTE trata sobre os requisitos mínimos para identificação de espaços confinados e o reconhecimento, avaliação, monitoramento e controle dos riscos existentes, de forma a garantir permanentemente a segurança e saúde dos trabalhadores que interagem direta ou indiretamente nestes espaços. .​</a:t>
            </a:r>
            <a:endParaRPr lang="pt-BR" sz="6000">
              <a:solidFill>
                <a:schemeClr val="bg1"/>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927432" y="1267706"/>
            <a:ext cx="11746122" cy="8556188"/>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sz="2800" dirty="0">
              <a:solidFill>
                <a:srgbClr val="FF0000"/>
              </a:solidFill>
              <a:highlight>
                <a:srgbClr val="FFFF00"/>
              </a:highlight>
              <a:latin typeface="Montserrat"/>
            </a:endParaRPr>
          </a:p>
          <a:p>
            <a:endParaRPr lang="pt-BR" sz="3800">
              <a:solidFill>
                <a:schemeClr val="tx2"/>
              </a:solidFill>
              <a:latin typeface="Montserrat" pitchFamily="2" charset="0"/>
            </a:endParaRPr>
          </a:p>
          <a:p>
            <a:pPr marL="571500" indent="-571500">
              <a:buFont typeface="Arial" panose="020B0604020202020204" pitchFamily="34" charset="0"/>
              <a:buChar char="•"/>
            </a:pPr>
            <a:r>
              <a:rPr lang="pt-BR" sz="3600" dirty="0">
                <a:solidFill>
                  <a:schemeClr val="tx2"/>
                </a:solidFill>
                <a:latin typeface="Montserrat"/>
              </a:rPr>
              <a:t>Deve ser depositado a NR 33 - Segurança e Saúde no Trabalho em Espaços Confinados ​</a:t>
            </a:r>
          </a:p>
          <a:p>
            <a:pPr marL="571500" indent="-571500">
              <a:buFont typeface="Arial" panose="020B0604020202020204" pitchFamily="34" charset="0"/>
              <a:buChar char="•"/>
            </a:pPr>
            <a:r>
              <a:rPr lang="pt-BR" sz="3600" dirty="0">
                <a:solidFill>
                  <a:schemeClr val="tx2"/>
                </a:solidFill>
                <a:latin typeface="Montserrat"/>
              </a:rPr>
              <a:t>Data e local de realização do treinamento </a:t>
            </a:r>
          </a:p>
          <a:p>
            <a:pPr marL="571500" indent="-571500">
              <a:buFont typeface="Arial" panose="020B0604020202020204" pitchFamily="34" charset="0"/>
              <a:buChar char="•"/>
            </a:pPr>
            <a:r>
              <a:rPr lang="pt-BR" sz="3600" dirty="0">
                <a:solidFill>
                  <a:schemeClr val="tx2"/>
                </a:solidFill>
                <a:latin typeface="Montserrat"/>
              </a:rPr>
              <a:t>Indicação e identificação do Instrutor </a:t>
            </a:r>
          </a:p>
          <a:p>
            <a:pPr marL="571500" indent="-571500">
              <a:buFont typeface="Arial" panose="020B0604020202020204" pitchFamily="34" charset="0"/>
              <a:buChar char="•"/>
            </a:pPr>
            <a:r>
              <a:rPr lang="pt-BR" sz="3600" dirty="0">
                <a:solidFill>
                  <a:schemeClr val="tx2"/>
                </a:solidFill>
                <a:latin typeface="Montserrat"/>
              </a:rPr>
              <a:t>Validade 01 (um) ano</a:t>
            </a:r>
          </a:p>
          <a:p>
            <a:pPr marL="571500" indent="-571500">
              <a:buFont typeface="Arial" panose="020B0604020202020204" pitchFamily="34" charset="0"/>
              <a:buChar char="•"/>
            </a:pPr>
            <a:r>
              <a:rPr lang="pt-BR" sz="3600" dirty="0">
                <a:solidFill>
                  <a:schemeClr val="tx2"/>
                </a:solidFill>
                <a:latin typeface="Montserrat"/>
              </a:rPr>
              <a:t>Para atividades críticas que possuem parte prática, não poderá ser aceito curso em modalidade EAD.</a:t>
            </a:r>
          </a:p>
          <a:p>
            <a:pPr marL="571500" indent="-571500">
              <a:buFont typeface="Arial" panose="020B0604020202020204" pitchFamily="34" charset="0"/>
              <a:buChar char="•"/>
            </a:pPr>
            <a:r>
              <a:rPr lang="pt-BR" sz="3600">
                <a:solidFill>
                  <a:schemeClr val="tx2"/>
                </a:solidFill>
                <a:latin typeface="Montserrat"/>
              </a:rPr>
              <a:t>não é cobrada PROEFICIENCIA DO INSTRUTOR no cliente ATVOS)</a:t>
            </a:r>
          </a:p>
          <a:p>
            <a:pPr marL="571500" indent="-571500">
              <a:buFont typeface="Arial" panose="020B0604020202020204" pitchFamily="34" charset="0"/>
              <a:buChar char="•"/>
            </a:pPr>
            <a:endParaRPr lang="pt-BR" sz="3600">
              <a:solidFill>
                <a:schemeClr val="tx2"/>
              </a:solidFill>
              <a:latin typeface="Montserrat" pitchFamily="2" charset="0"/>
            </a:endParaRPr>
          </a:p>
          <a:p>
            <a:endParaRPr lang="pt-BR" sz="4000">
              <a:solidFill>
                <a:schemeClr val="tx2"/>
              </a:solidFill>
              <a:latin typeface="Montserrat" pitchFamily="2" charset="0"/>
            </a:endParaRPr>
          </a:p>
          <a:p>
            <a:pPr marL="571500" indent="-571500">
              <a:buFont typeface="Arial" panose="020B0604020202020204" pitchFamily="34" charset="0"/>
              <a:buChar char="•"/>
            </a:pPr>
            <a:endParaRPr lang="pt-BR" sz="4000">
              <a:solidFill>
                <a:schemeClr val="tx2"/>
              </a:solidFill>
              <a:latin typeface="Montserrat" pitchFamily="2" charset="0"/>
            </a:endParaRPr>
          </a:p>
        </p:txBody>
      </p:sp>
      <p:sp>
        <p:nvSpPr>
          <p:cNvPr id="12" name="Elipse 11">
            <a:extLst>
              <a:ext uri="{FF2B5EF4-FFF2-40B4-BE49-F238E27FC236}">
                <a16:creationId xmlns:a16="http://schemas.microsoft.com/office/drawing/2014/main" id="{D1830FC6-CDC7-C6DD-A83E-F77169D22E72}"/>
              </a:ext>
            </a:extLst>
          </p:cNvPr>
          <p:cNvSpPr/>
          <p:nvPr/>
        </p:nvSpPr>
        <p:spPr>
          <a:xfrm>
            <a:off x="21032406" y="8777454"/>
            <a:ext cx="2895210" cy="285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Cantos Arredondados 5">
            <a:extLst>
              <a:ext uri="{FF2B5EF4-FFF2-40B4-BE49-F238E27FC236}">
                <a16:creationId xmlns:a16="http://schemas.microsoft.com/office/drawing/2014/main" id="{D5F41D3C-829B-09CF-5ECE-A2E2A4AC2662}"/>
              </a:ext>
            </a:extLst>
          </p:cNvPr>
          <p:cNvSpPr/>
          <p:nvPr/>
        </p:nvSpPr>
        <p:spPr>
          <a:xfrm>
            <a:off x="11840574" y="8082226"/>
            <a:ext cx="11746122" cy="423407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CBB967EA-9E7A-798D-167A-6511ABB09A3F}"/>
              </a:ext>
            </a:extLst>
          </p:cNvPr>
          <p:cNvSpPr txBox="1"/>
          <p:nvPr/>
        </p:nvSpPr>
        <p:spPr>
          <a:xfrm>
            <a:off x="12171829" y="8215760"/>
            <a:ext cx="11078867" cy="4093428"/>
          </a:xfrm>
          <a:prstGeom prst="rect">
            <a:avLst/>
          </a:prstGeom>
          <a:noFill/>
        </p:spPr>
        <p:txBody>
          <a:bodyPr wrap="square" rtlCol="0">
            <a:spAutoFit/>
          </a:bodyPr>
          <a:lstStyle/>
          <a:p>
            <a:pPr algn="ctr"/>
            <a:r>
              <a:rPr lang="pt-BR" sz="2600" b="1">
                <a:solidFill>
                  <a:schemeClr val="bg1"/>
                </a:solidFill>
                <a:latin typeface="Montserrat" pitchFamily="2" charset="0"/>
              </a:rPr>
              <a:t>Os instrutores devem possuir comprovada proficiência no conteúdo que irão ministrar.​</a:t>
            </a:r>
          </a:p>
          <a:p>
            <a:pPr algn="ctr"/>
            <a:endParaRPr lang="pt-BR" sz="2600">
              <a:solidFill>
                <a:schemeClr val="bg1"/>
              </a:solidFill>
              <a:latin typeface="Montserrat" pitchFamily="2" charset="0"/>
            </a:endParaRPr>
          </a:p>
          <a:p>
            <a:pPr algn="ctr"/>
            <a:r>
              <a:rPr lang="pt-BR" sz="2600">
                <a:solidFill>
                  <a:schemeClr val="bg1"/>
                </a:solidFill>
                <a:latin typeface="Montserrat" pitchFamily="2" charset="0"/>
              </a:rPr>
              <a:t>Deverá constar assinatura e o conselho de classe do profissional da área de segurança do trabalho,  no certificado do funcionário. Caso o instrutor não seja qualificado na área de segurança do trabalho, deverá ser anexado o certificado de proficiência do instrutor (Habilitação do profissional apto a ministrar o treinamento de espaço confinado). ​</a:t>
            </a:r>
          </a:p>
          <a:p>
            <a:pPr marL="571500" indent="-571500">
              <a:buFont typeface="Arial" panose="020B0604020202020204" pitchFamily="34" charset="0"/>
              <a:buChar char="•"/>
            </a:pPr>
            <a:endParaRPr lang="pt-BR" sz="2600">
              <a:solidFill>
                <a:schemeClr val="bg1"/>
              </a:solidFill>
              <a:latin typeface="Montserrat" pitchFamily="2" charset="0"/>
            </a:endParaRPr>
          </a:p>
        </p:txBody>
      </p:sp>
    </p:spTree>
    <p:extLst>
      <p:ext uri="{BB962C8B-B14F-4D97-AF65-F5344CB8AC3E}">
        <p14:creationId xmlns:p14="http://schemas.microsoft.com/office/powerpoint/2010/main" val="3040480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1FFD9713-F467-DEDE-10CA-73DB13F9B5F9}"/>
              </a:ext>
            </a:extLst>
          </p:cNvPr>
          <p:cNvSpPr/>
          <p:nvPr/>
        </p:nvSpPr>
        <p:spPr>
          <a:xfrm>
            <a:off x="0" y="1"/>
            <a:ext cx="12046226"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10639414" y="2"/>
            <a:ext cx="9293264"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451227" y="1272951"/>
            <a:ext cx="10002571" cy="1200329"/>
          </a:xfrm>
          <a:prstGeom prst="rect">
            <a:avLst/>
          </a:prstGeom>
          <a:noFill/>
        </p:spPr>
        <p:txBody>
          <a:bodyPr wrap="square" rtlCol="0">
            <a:spAutoFit/>
          </a:bodyPr>
          <a:lstStyle/>
          <a:p>
            <a:r>
              <a:rPr lang="pt-BR" sz="3600" b="1">
                <a:solidFill>
                  <a:schemeClr val="bg1"/>
                </a:solidFill>
                <a:latin typeface="Montserrat" pitchFamily="2" charset="0"/>
              </a:rPr>
              <a:t>NR 33 - TRABALHO EM ESPAÇOS CONFINADOS</a:t>
            </a:r>
            <a:r>
              <a:rPr lang="pt-BR" sz="3600" b="1">
                <a:solidFill>
                  <a:srgbClr val="000000"/>
                </a:solidFill>
                <a:latin typeface="Montserrat" pitchFamily="2" charset="0"/>
              </a:rPr>
              <a:t>​</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a:off x="451227" y="2973578"/>
            <a:ext cx="2301735" cy="375388"/>
          </a:xfrm>
          <a:prstGeom prst="rect">
            <a:avLst/>
          </a:prstGeom>
        </p:spPr>
      </p:pic>
      <p:sp>
        <p:nvSpPr>
          <p:cNvPr id="12" name="Elipse 11">
            <a:extLst>
              <a:ext uri="{FF2B5EF4-FFF2-40B4-BE49-F238E27FC236}">
                <a16:creationId xmlns:a16="http://schemas.microsoft.com/office/drawing/2014/main" id="{D1830FC6-CDC7-C6DD-A83E-F77169D22E72}"/>
              </a:ext>
            </a:extLst>
          </p:cNvPr>
          <p:cNvSpPr/>
          <p:nvPr/>
        </p:nvSpPr>
        <p:spPr>
          <a:xfrm>
            <a:off x="21032406" y="8777454"/>
            <a:ext cx="2895210" cy="285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0" name="Diagrama 9">
            <a:extLst>
              <a:ext uri="{FF2B5EF4-FFF2-40B4-BE49-F238E27FC236}">
                <a16:creationId xmlns:a16="http://schemas.microsoft.com/office/drawing/2014/main" id="{749F3DA1-5E7D-D6E8-C789-ED01C0000609}"/>
              </a:ext>
            </a:extLst>
          </p:cNvPr>
          <p:cNvGraphicFramePr/>
          <p:nvPr>
            <p:extLst>
              <p:ext uri="{D42A27DB-BD31-4B8C-83A1-F6EECF244321}">
                <p14:modId xmlns:p14="http://schemas.microsoft.com/office/powerpoint/2010/main" val="2378122223"/>
              </p:ext>
            </p:extLst>
          </p:nvPr>
        </p:nvGraphicFramePr>
        <p:xfrm>
          <a:off x="1217343" y="4311859"/>
          <a:ext cx="13027769" cy="7735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ixaDeTexto 2">
            <a:extLst>
              <a:ext uri="{FF2B5EF4-FFF2-40B4-BE49-F238E27FC236}">
                <a16:creationId xmlns:a16="http://schemas.microsoft.com/office/drawing/2014/main" id="{EDB1B72F-C43F-D47F-10DB-6A0BE3DD6B77}"/>
              </a:ext>
            </a:extLst>
          </p:cNvPr>
          <p:cNvSpPr txBox="1"/>
          <p:nvPr/>
        </p:nvSpPr>
        <p:spPr>
          <a:xfrm>
            <a:off x="12916133" y="1887408"/>
            <a:ext cx="10244174" cy="9941183"/>
          </a:xfrm>
          <a:prstGeom prst="rect">
            <a:avLst/>
          </a:prstGeom>
          <a:noFill/>
        </p:spPr>
        <p:txBody>
          <a:bodyPr wrap="square" rtlCol="0">
            <a:spAutoFit/>
          </a:bodyPr>
          <a:lstStyle/>
          <a:p>
            <a:r>
              <a:rPr lang="pt-BR" sz="4000" b="1">
                <a:solidFill>
                  <a:srgbClr val="111111"/>
                </a:solidFill>
                <a:latin typeface="Montserrat" pitchFamily="2" charset="0"/>
              </a:rPr>
              <a:t>Conteúdo Programático</a:t>
            </a:r>
          </a:p>
          <a:p>
            <a:endParaRPr lang="pt-BR" sz="3000" b="1">
              <a:solidFill>
                <a:srgbClr val="111111"/>
              </a:solidFill>
              <a:latin typeface="Montserrat" pitchFamily="2" charset="0"/>
            </a:endParaRPr>
          </a:p>
          <a:p>
            <a:r>
              <a:rPr lang="pt-BR" sz="3000" b="1">
                <a:solidFill>
                  <a:srgbClr val="111111"/>
                </a:solidFill>
                <a:latin typeface="Montserrat" pitchFamily="2" charset="0"/>
              </a:rPr>
              <a:t>Trabalhadores autorizados e Vigias:​</a:t>
            </a:r>
            <a:endParaRPr lang="pt-BR" sz="3000">
              <a:solidFill>
                <a:srgbClr val="111111"/>
              </a:solidFill>
              <a:latin typeface="Montserrat" pitchFamily="2" charset="0"/>
            </a:endParaRPr>
          </a:p>
          <a:p>
            <a:r>
              <a:rPr lang="pt-BR" sz="3000">
                <a:solidFill>
                  <a:srgbClr val="111111"/>
                </a:solidFill>
                <a:latin typeface="Montserrat" pitchFamily="2" charset="0"/>
              </a:rPr>
              <a:t>a) definições; ​</a:t>
            </a:r>
          </a:p>
          <a:p>
            <a:r>
              <a:rPr lang="pt-BR" sz="3000">
                <a:solidFill>
                  <a:srgbClr val="111111"/>
                </a:solidFill>
                <a:latin typeface="Montserrat" pitchFamily="2" charset="0"/>
              </a:rPr>
              <a:t>b) reconhecimento, avaliação e controle de riscos; ​</a:t>
            </a:r>
          </a:p>
          <a:p>
            <a:r>
              <a:rPr lang="pt-BR" sz="3000">
                <a:solidFill>
                  <a:srgbClr val="111111"/>
                </a:solidFill>
                <a:latin typeface="Montserrat" pitchFamily="2" charset="0"/>
              </a:rPr>
              <a:t>c) funcionamento de equipamentos utilizados; ​</a:t>
            </a:r>
          </a:p>
          <a:p>
            <a:r>
              <a:rPr lang="pt-BR" sz="3000">
                <a:solidFill>
                  <a:srgbClr val="111111"/>
                </a:solidFill>
                <a:latin typeface="Montserrat" pitchFamily="2" charset="0"/>
              </a:rPr>
              <a:t>d) procedimentos e utilização da Permissão de Entrada e Trabalho; ​</a:t>
            </a:r>
          </a:p>
          <a:p>
            <a:r>
              <a:rPr lang="pt-BR" sz="3000">
                <a:solidFill>
                  <a:srgbClr val="111111"/>
                </a:solidFill>
                <a:latin typeface="Montserrat" pitchFamily="2" charset="0"/>
              </a:rPr>
              <a:t>e) noções de resgate e primeiros socorros​</a:t>
            </a:r>
          </a:p>
          <a:p>
            <a:endParaRPr lang="pt-BR" sz="3000">
              <a:solidFill>
                <a:srgbClr val="111111"/>
              </a:solidFill>
              <a:latin typeface="Montserrat" pitchFamily="2" charset="0"/>
            </a:endParaRPr>
          </a:p>
          <a:p>
            <a:r>
              <a:rPr lang="pt-BR" sz="3000">
                <a:solidFill>
                  <a:srgbClr val="111111"/>
                </a:solidFill>
                <a:latin typeface="Montserrat" pitchFamily="2" charset="0"/>
              </a:rPr>
              <a:t>​</a:t>
            </a:r>
          </a:p>
          <a:p>
            <a:r>
              <a:rPr lang="pt-BR" sz="3000" b="1">
                <a:solidFill>
                  <a:srgbClr val="111111"/>
                </a:solidFill>
                <a:latin typeface="Montserrat" pitchFamily="2" charset="0"/>
              </a:rPr>
              <a:t>Supervisores: ​</a:t>
            </a:r>
            <a:endParaRPr lang="pt-BR" sz="3000">
              <a:solidFill>
                <a:srgbClr val="111111"/>
              </a:solidFill>
              <a:latin typeface="Montserrat" pitchFamily="2" charset="0"/>
            </a:endParaRPr>
          </a:p>
          <a:p>
            <a:pPr marL="342900" indent="-342900">
              <a:buFont typeface="Arial" panose="020B0604020202020204" pitchFamily="34" charset="0"/>
              <a:buChar char="•"/>
            </a:pPr>
            <a:r>
              <a:rPr lang="pt-BR" sz="3000">
                <a:solidFill>
                  <a:srgbClr val="111111"/>
                </a:solidFill>
                <a:latin typeface="Montserrat" pitchFamily="2" charset="0"/>
              </a:rPr>
              <a:t>Identificação dos espaços confinados; ​</a:t>
            </a:r>
          </a:p>
          <a:p>
            <a:pPr marL="342900" indent="-342900">
              <a:buFont typeface="Arial" panose="020B0604020202020204" pitchFamily="34" charset="0"/>
              <a:buChar char="•"/>
            </a:pPr>
            <a:r>
              <a:rPr lang="pt-BR" sz="3000">
                <a:solidFill>
                  <a:srgbClr val="111111"/>
                </a:solidFill>
                <a:latin typeface="Montserrat" pitchFamily="2" charset="0"/>
              </a:rPr>
              <a:t>Critérios de indicação e uso de equipamentos para controle de riscos​</a:t>
            </a:r>
          </a:p>
          <a:p>
            <a:pPr marL="342900" indent="-342900">
              <a:buFont typeface="Arial" panose="020B0604020202020204" pitchFamily="34" charset="0"/>
              <a:buChar char="•"/>
            </a:pPr>
            <a:r>
              <a:rPr lang="pt-BR" sz="3000">
                <a:solidFill>
                  <a:srgbClr val="111111"/>
                </a:solidFill>
                <a:latin typeface="Montserrat" pitchFamily="2" charset="0"/>
              </a:rPr>
              <a:t>Conhecimentos sobre práticas seguras em espaços confinados ​</a:t>
            </a:r>
          </a:p>
          <a:p>
            <a:pPr marL="342900" indent="-342900">
              <a:buFont typeface="Arial" panose="020B0604020202020204" pitchFamily="34" charset="0"/>
              <a:buChar char="•"/>
            </a:pPr>
            <a:r>
              <a:rPr lang="pt-BR" sz="3000">
                <a:solidFill>
                  <a:srgbClr val="111111"/>
                </a:solidFill>
                <a:latin typeface="Montserrat" pitchFamily="2" charset="0"/>
              </a:rPr>
              <a:t>Legislação de segurança e saúde no trabalho​</a:t>
            </a:r>
          </a:p>
          <a:p>
            <a:pPr marL="342900" indent="-342900">
              <a:buFont typeface="Arial" panose="020B0604020202020204" pitchFamily="34" charset="0"/>
              <a:buChar char="•"/>
            </a:pPr>
            <a:r>
              <a:rPr lang="pt-BR" sz="3000">
                <a:solidFill>
                  <a:srgbClr val="111111"/>
                </a:solidFill>
                <a:latin typeface="Montserrat" pitchFamily="2" charset="0"/>
              </a:rPr>
              <a:t>Programa de proteção respiratória​</a:t>
            </a:r>
          </a:p>
          <a:p>
            <a:pPr marL="342900" indent="-342900">
              <a:buFont typeface="Arial" panose="020B0604020202020204" pitchFamily="34" charset="0"/>
              <a:buChar char="•"/>
            </a:pPr>
            <a:r>
              <a:rPr lang="pt-BR" sz="3000">
                <a:solidFill>
                  <a:srgbClr val="111111"/>
                </a:solidFill>
                <a:latin typeface="Montserrat" pitchFamily="2" charset="0"/>
              </a:rPr>
              <a:t>Área classificada; ​</a:t>
            </a:r>
          </a:p>
          <a:p>
            <a:pPr marL="342900" indent="-342900">
              <a:buFont typeface="Arial" panose="020B0604020202020204" pitchFamily="34" charset="0"/>
              <a:buChar char="•"/>
            </a:pPr>
            <a:r>
              <a:rPr lang="pt-BR" sz="3000">
                <a:solidFill>
                  <a:srgbClr val="111111"/>
                </a:solidFill>
                <a:latin typeface="Montserrat" pitchFamily="2" charset="0"/>
              </a:rPr>
              <a:t>operações de salvamento. </a:t>
            </a:r>
          </a:p>
        </p:txBody>
      </p:sp>
    </p:spTree>
    <p:extLst>
      <p:ext uri="{BB962C8B-B14F-4D97-AF65-F5344CB8AC3E}">
        <p14:creationId xmlns:p14="http://schemas.microsoft.com/office/powerpoint/2010/main" val="1503992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F04013F1-13D0-1FE5-43AA-5F80CBD89E52}"/>
              </a:ext>
            </a:extLst>
          </p:cNvPr>
          <p:cNvSpPr/>
          <p:nvPr/>
        </p:nvSpPr>
        <p:spPr>
          <a:xfrm>
            <a:off x="13052865" y="0"/>
            <a:ext cx="11324785"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Listrada 10">
            <a:extLst>
              <a:ext uri="{FF2B5EF4-FFF2-40B4-BE49-F238E27FC236}">
                <a16:creationId xmlns:a16="http://schemas.microsoft.com/office/drawing/2014/main" id="{407066BD-5BF7-5BBF-9F09-DD1208C953D7}"/>
              </a:ext>
            </a:extLst>
          </p:cNvPr>
          <p:cNvSpPr/>
          <p:nvPr/>
        </p:nvSpPr>
        <p:spPr>
          <a:xfrm>
            <a:off x="19984739" y="9863219"/>
            <a:ext cx="890758" cy="614500"/>
          </a:xfrm>
          <a:prstGeom prst="striped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14" name="Retângulo: Cantos Arredondados 13">
            <a:extLst>
              <a:ext uri="{FF2B5EF4-FFF2-40B4-BE49-F238E27FC236}">
                <a16:creationId xmlns:a16="http://schemas.microsoft.com/office/drawing/2014/main" id="{439A2265-6CF7-2DA5-D79E-87F2989E0462}"/>
              </a:ext>
            </a:extLst>
          </p:cNvPr>
          <p:cNvSpPr/>
          <p:nvPr/>
        </p:nvSpPr>
        <p:spPr>
          <a:xfrm>
            <a:off x="9800800" y="1"/>
            <a:ext cx="929326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282300" y="1639133"/>
            <a:ext cx="10002571" cy="707886"/>
          </a:xfrm>
          <a:prstGeom prst="rect">
            <a:avLst/>
          </a:prstGeom>
          <a:noFill/>
        </p:spPr>
        <p:txBody>
          <a:bodyPr wrap="square" rtlCol="0">
            <a:spAutoFit/>
          </a:bodyPr>
          <a:lstStyle/>
          <a:p>
            <a:r>
              <a:rPr lang="pt-BR" sz="4000" b="1">
                <a:solidFill>
                  <a:srgbClr val="000000"/>
                </a:solidFill>
                <a:latin typeface="Montserrat" pitchFamily="2" charset="0"/>
              </a:rPr>
              <a:t>NR 35 - TRABALHO EM ALTURA </a:t>
            </a: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3"/>
          <a:stretch>
            <a:fillRect/>
          </a:stretch>
        </p:blipFill>
        <p:spPr>
          <a:xfrm flipV="1">
            <a:off x="861117" y="3589689"/>
            <a:ext cx="2301735" cy="349376"/>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030803" y="5036481"/>
            <a:ext cx="8344592" cy="6186309"/>
          </a:xfrm>
          <a:prstGeom prst="rect">
            <a:avLst/>
          </a:prstGeom>
          <a:noFill/>
        </p:spPr>
        <p:txBody>
          <a:bodyPr wrap="square" rtlCol="0">
            <a:spAutoFit/>
          </a:bodyPr>
          <a:lstStyle/>
          <a:p>
            <a:r>
              <a:rPr lang="pt-BR" sz="3600" b="1">
                <a:solidFill>
                  <a:srgbClr val="000000"/>
                </a:solidFill>
                <a:latin typeface="Montserrat" pitchFamily="2" charset="0"/>
              </a:rPr>
              <a:t>O que é este documento?</a:t>
            </a:r>
          </a:p>
          <a:p>
            <a:endParaRPr lang="pt-BR" sz="3600">
              <a:solidFill>
                <a:srgbClr val="000000"/>
              </a:solidFill>
              <a:latin typeface="Montserrat" pitchFamily="2" charset="0"/>
            </a:endParaRPr>
          </a:p>
          <a:p>
            <a:r>
              <a:rPr lang="pt-BR" sz="3600">
                <a:solidFill>
                  <a:srgbClr val="000000"/>
                </a:solidFill>
                <a:latin typeface="Montserrat" pitchFamily="2" charset="0"/>
              </a:rPr>
              <a:t>Esta Norma estabelece os requisitos e as medidas de prevenção para o trabalho em altura, envolvendo o planejamento, a organização e a execução, de forma a garantir a segurança e a saúde dos trabalhadores envolvidos direta ou indiretamente com esta atividade.​</a:t>
            </a:r>
            <a:endParaRPr lang="pt-BR" sz="6000">
              <a:solidFill>
                <a:srgbClr val="000000"/>
              </a:solidFill>
              <a:latin typeface="Montserrat" pitchFamily="2" charset="0"/>
            </a:endParaRPr>
          </a:p>
        </p:txBody>
      </p:sp>
      <p:sp>
        <p:nvSpPr>
          <p:cNvPr id="3" name="CaixaDeTexto 2">
            <a:extLst>
              <a:ext uri="{FF2B5EF4-FFF2-40B4-BE49-F238E27FC236}">
                <a16:creationId xmlns:a16="http://schemas.microsoft.com/office/drawing/2014/main" id="{EDB1B72F-C43F-D47F-10DB-6A0BE3DD6B77}"/>
              </a:ext>
            </a:extLst>
          </p:cNvPr>
          <p:cNvSpPr txBox="1"/>
          <p:nvPr/>
        </p:nvSpPr>
        <p:spPr>
          <a:xfrm>
            <a:off x="11324786" y="1518319"/>
            <a:ext cx="11746122" cy="5724644"/>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sz="2800">
              <a:solidFill>
                <a:srgbClr val="FF0000"/>
              </a:solidFill>
              <a:highlight>
                <a:srgbClr val="FFFF00"/>
              </a:highlight>
              <a:latin typeface="Montserrat"/>
            </a:endParaRPr>
          </a:p>
          <a:p>
            <a:endParaRPr lang="pt-BR" sz="3800">
              <a:solidFill>
                <a:schemeClr val="bg1"/>
              </a:solidFill>
              <a:latin typeface="Montserrat" pitchFamily="2" charset="0"/>
            </a:endParaRPr>
          </a:p>
          <a:p>
            <a:pPr marL="571500" indent="-571500">
              <a:buFont typeface="Arial" panose="020B0604020202020204" pitchFamily="34" charset="0"/>
              <a:buChar char="•"/>
            </a:pPr>
            <a:r>
              <a:rPr lang="pt-BR" sz="3600">
                <a:solidFill>
                  <a:schemeClr val="bg1"/>
                </a:solidFill>
                <a:latin typeface="Montserrat"/>
              </a:rPr>
              <a:t>Deve ser depositado a NR 35 – Trabalho em Altura (Capacitação).​</a:t>
            </a:r>
          </a:p>
          <a:p>
            <a:pPr marL="571500" indent="-571500">
              <a:buFont typeface="Arial" panose="020B0604020202020204" pitchFamily="34" charset="0"/>
              <a:buChar char="•"/>
            </a:pPr>
            <a:r>
              <a:rPr lang="pt-BR" sz="3600">
                <a:solidFill>
                  <a:schemeClr val="bg1"/>
                </a:solidFill>
                <a:latin typeface="Montserrat"/>
              </a:rPr>
              <a:t>Validade 02 (dois) anos. ​</a:t>
            </a:r>
          </a:p>
          <a:p>
            <a:pPr marL="571500" indent="-571500">
              <a:buFont typeface="Arial" panose="020B0604020202020204" pitchFamily="34" charset="0"/>
              <a:buChar char="•"/>
            </a:pPr>
            <a:r>
              <a:rPr lang="pt-BR" sz="3600">
                <a:solidFill>
                  <a:schemeClr val="bg1"/>
                </a:solidFill>
                <a:latin typeface="Montserrat"/>
              </a:rPr>
              <a:t>Data e local de  realização do treinamento​</a:t>
            </a:r>
          </a:p>
          <a:p>
            <a:pPr marL="571500" indent="-571500">
              <a:buFont typeface="Arial" panose="020B0604020202020204" pitchFamily="34" charset="0"/>
              <a:buChar char="•"/>
            </a:pPr>
            <a:r>
              <a:rPr lang="pt-BR" sz="3600">
                <a:solidFill>
                  <a:schemeClr val="bg1"/>
                </a:solidFill>
                <a:latin typeface="Montserrat"/>
              </a:rPr>
              <a:t>Indicação e identificação do Instrutor</a:t>
            </a:r>
          </a:p>
          <a:p>
            <a:pPr marL="571500" indent="-571500">
              <a:buFont typeface="Arial" panose="020B0604020202020204" pitchFamily="34" charset="0"/>
              <a:buChar char="•"/>
            </a:pPr>
            <a:r>
              <a:rPr lang="pt-BR" sz="3600">
                <a:solidFill>
                  <a:schemeClr val="bg1"/>
                </a:solidFill>
                <a:latin typeface="Montserrat"/>
              </a:rPr>
              <a:t>Para atividades críticas que possuem parte prática, não poderá ser aceito curso em modalidade EAD.</a:t>
            </a:r>
            <a:endParaRPr lang="pt-BR" sz="6600">
              <a:solidFill>
                <a:schemeClr val="bg1"/>
              </a:solidFill>
              <a:latin typeface="Montserrat"/>
            </a:endParaRPr>
          </a:p>
        </p:txBody>
      </p:sp>
      <p:graphicFrame>
        <p:nvGraphicFramePr>
          <p:cNvPr id="9" name="Diagrama 8">
            <a:extLst>
              <a:ext uri="{FF2B5EF4-FFF2-40B4-BE49-F238E27FC236}">
                <a16:creationId xmlns:a16="http://schemas.microsoft.com/office/drawing/2014/main" id="{21270A7C-D57D-CC76-D208-99562F856B7E}"/>
              </a:ext>
            </a:extLst>
          </p:cNvPr>
          <p:cNvGraphicFramePr/>
          <p:nvPr>
            <p:extLst>
              <p:ext uri="{D42A27DB-BD31-4B8C-83A1-F6EECF244321}">
                <p14:modId xmlns:p14="http://schemas.microsoft.com/office/powerpoint/2010/main" val="87697689"/>
              </p:ext>
            </p:extLst>
          </p:nvPr>
        </p:nvGraphicFramePr>
        <p:xfrm>
          <a:off x="12188905" y="5306139"/>
          <a:ext cx="12978643" cy="9718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eta: Curva para a Direita 9">
            <a:extLst>
              <a:ext uri="{FF2B5EF4-FFF2-40B4-BE49-F238E27FC236}">
                <a16:creationId xmlns:a16="http://schemas.microsoft.com/office/drawing/2014/main" id="{117C3204-D65A-1FD3-3A7B-84ACBCEBA85E}"/>
              </a:ext>
            </a:extLst>
          </p:cNvPr>
          <p:cNvSpPr/>
          <p:nvPr/>
        </p:nvSpPr>
        <p:spPr>
          <a:xfrm rot="20724807">
            <a:off x="10759609" y="8408119"/>
            <a:ext cx="993534" cy="1735128"/>
          </a:xfrm>
          <a:prstGeom prst="curved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solidFill>
                <a:schemeClr val="tx1"/>
              </a:solidFill>
            </a:endParaRPr>
          </a:p>
        </p:txBody>
      </p:sp>
      <p:sp>
        <p:nvSpPr>
          <p:cNvPr id="12" name="Elipse 11">
            <a:extLst>
              <a:ext uri="{FF2B5EF4-FFF2-40B4-BE49-F238E27FC236}">
                <a16:creationId xmlns:a16="http://schemas.microsoft.com/office/drawing/2014/main" id="{D1830FC6-CDC7-C6DD-A83E-F77169D22E72}"/>
              </a:ext>
            </a:extLst>
          </p:cNvPr>
          <p:cNvSpPr/>
          <p:nvPr/>
        </p:nvSpPr>
        <p:spPr>
          <a:xfrm>
            <a:off x="21032406" y="8777454"/>
            <a:ext cx="2895210" cy="285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9A6ED05E-968B-418A-2CDC-28B129438217}"/>
              </a:ext>
            </a:extLst>
          </p:cNvPr>
          <p:cNvSpPr txBox="1"/>
          <p:nvPr/>
        </p:nvSpPr>
        <p:spPr>
          <a:xfrm>
            <a:off x="20816799" y="9604638"/>
            <a:ext cx="3268233" cy="1077218"/>
          </a:xfrm>
          <a:prstGeom prst="rect">
            <a:avLst/>
          </a:prstGeom>
          <a:noFill/>
        </p:spPr>
        <p:txBody>
          <a:bodyPr wrap="square" rtlCol="0">
            <a:spAutoFit/>
          </a:bodyPr>
          <a:lstStyle/>
          <a:p>
            <a:pPr algn="ctr"/>
            <a:r>
              <a:rPr lang="pt-BR" sz="3100">
                <a:solidFill>
                  <a:srgbClr val="000000"/>
                </a:solidFill>
                <a:latin typeface="Montserrat" pitchFamily="2" charset="0"/>
              </a:rPr>
              <a:t>Conteúdo programático</a:t>
            </a:r>
          </a:p>
        </p:txBody>
      </p:sp>
    </p:spTree>
    <p:extLst>
      <p:ext uri="{BB962C8B-B14F-4D97-AF65-F5344CB8AC3E}">
        <p14:creationId xmlns:p14="http://schemas.microsoft.com/office/powerpoint/2010/main" val="1765361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FBC56B4-9DA5-427A-807B-0369AE1CEFAD}"/>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581786" y="1784344"/>
            <a:ext cx="16845362" cy="1446550"/>
          </a:xfrm>
          <a:prstGeom prst="rect">
            <a:avLst/>
          </a:prstGeom>
          <a:noFill/>
        </p:spPr>
        <p:txBody>
          <a:bodyPr wrap="square" lIns="91440" tIns="45720" rIns="91440" bIns="45720" rtlCol="0" anchor="t">
            <a:spAutoFit/>
          </a:bodyPr>
          <a:lstStyle/>
          <a:p>
            <a:r>
              <a:rPr lang="pt-BR" sz="4400" b="1" dirty="0">
                <a:solidFill>
                  <a:schemeClr val="bg1"/>
                </a:solidFill>
                <a:latin typeface="Montserrat"/>
              </a:rPr>
              <a:t>NR 35 - TRABALHO EM ALTURA + COMPROVANTE DA PROFICIÊNCIA DO(S) INSTRUTOR(ES) </a:t>
            </a:r>
            <a:r>
              <a:rPr lang="pt-BR" sz="4400" b="1">
                <a:solidFill>
                  <a:srgbClr val="FF0000"/>
                </a:solidFill>
                <a:latin typeface="Montserrat"/>
              </a:rPr>
              <a:t>​</a:t>
            </a:r>
            <a:endParaRPr lang="pt-BR" sz="4400" b="1">
              <a:solidFill>
                <a:srgbClr val="FF0000"/>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1576549" y="4745004"/>
            <a:ext cx="2301735" cy="133434"/>
          </a:xfrm>
          <a:prstGeom prst="rect">
            <a:avLst/>
          </a:prstGeom>
        </p:spPr>
      </p:pic>
      <p:sp>
        <p:nvSpPr>
          <p:cNvPr id="2" name="CaixaDeTexto 1">
            <a:extLst>
              <a:ext uri="{FF2B5EF4-FFF2-40B4-BE49-F238E27FC236}">
                <a16:creationId xmlns:a16="http://schemas.microsoft.com/office/drawing/2014/main" id="{FD4E589C-036E-2DCF-8560-8C046D86B239}"/>
              </a:ext>
            </a:extLst>
          </p:cNvPr>
          <p:cNvSpPr txBox="1"/>
          <p:nvPr/>
        </p:nvSpPr>
        <p:spPr>
          <a:xfrm>
            <a:off x="1332976" y="5755923"/>
            <a:ext cx="20824153" cy="7294305"/>
          </a:xfrm>
          <a:prstGeom prst="rect">
            <a:avLst/>
          </a:prstGeom>
          <a:noFill/>
        </p:spPr>
        <p:txBody>
          <a:bodyPr wrap="square" lIns="91440" tIns="45720" rIns="91440" bIns="45720" rtlCol="0" anchor="t">
            <a:spAutoFit/>
          </a:bodyPr>
          <a:lstStyle/>
          <a:p>
            <a:r>
              <a:rPr lang="pt-BR" sz="4000" b="1" dirty="0">
                <a:solidFill>
                  <a:schemeClr val="bg1"/>
                </a:solidFill>
                <a:latin typeface="Montserrat" pitchFamily="2" charset="0"/>
              </a:rPr>
              <a:t>Conteúdo Programático​</a:t>
            </a:r>
          </a:p>
          <a:p>
            <a:endParaRPr lang="pt-BR" sz="3200" b="1">
              <a:solidFill>
                <a:schemeClr val="bg1"/>
              </a:solidFill>
              <a:latin typeface="Montserrat" pitchFamily="2" charset="0"/>
            </a:endParaRPr>
          </a:p>
          <a:p>
            <a:pPr marL="571500" indent="-571500">
              <a:buFont typeface="Courier New" panose="02070309020205020404" pitchFamily="49" charset="0"/>
              <a:buChar char="o"/>
            </a:pPr>
            <a:r>
              <a:rPr lang="pt-BR" sz="3200" dirty="0">
                <a:solidFill>
                  <a:schemeClr val="bg1"/>
                </a:solidFill>
                <a:latin typeface="Montserrat" pitchFamily="2" charset="0"/>
              </a:rPr>
              <a:t>D</a:t>
            </a:r>
            <a:r>
              <a:rPr lang="pt-BR" sz="3600" dirty="0">
                <a:solidFill>
                  <a:schemeClr val="bg1"/>
                </a:solidFill>
                <a:latin typeface="Montserrat" pitchFamily="2" charset="0"/>
              </a:rPr>
              <a:t>eve, no mínimo, incluir: normas e regulamentos aplicáveis ao trabalho em altura; ​</a:t>
            </a:r>
          </a:p>
          <a:p>
            <a:pPr marL="571500" indent="-571500">
              <a:buFont typeface="Courier New" panose="02070309020205020404" pitchFamily="49" charset="0"/>
              <a:buChar char="o"/>
            </a:pPr>
            <a:r>
              <a:rPr lang="pt-BR" sz="3600" dirty="0">
                <a:solidFill>
                  <a:schemeClr val="bg1"/>
                </a:solidFill>
                <a:latin typeface="Montserrat" pitchFamily="2" charset="0"/>
              </a:rPr>
              <a:t>Análise de risco e condições impeditivas;​</a:t>
            </a:r>
          </a:p>
          <a:p>
            <a:pPr marL="571500" indent="-571500">
              <a:buFont typeface="Courier New" panose="02070309020205020404" pitchFamily="49" charset="0"/>
              <a:buChar char="o"/>
            </a:pPr>
            <a:r>
              <a:rPr lang="pt-BR" sz="3600" dirty="0">
                <a:solidFill>
                  <a:schemeClr val="bg1"/>
                </a:solidFill>
                <a:latin typeface="Montserrat" pitchFamily="2" charset="0"/>
              </a:rPr>
              <a:t>Riscos potenciais inerentes ao trabalho em altura e medidas de prevenção e controle;​</a:t>
            </a:r>
          </a:p>
          <a:p>
            <a:pPr marL="571500" indent="-571500">
              <a:buFont typeface="Courier New" panose="02070309020205020404" pitchFamily="49" charset="0"/>
              <a:buChar char="o"/>
            </a:pPr>
            <a:r>
              <a:rPr lang="pt-BR" sz="3600" dirty="0">
                <a:solidFill>
                  <a:schemeClr val="bg1"/>
                </a:solidFill>
                <a:latin typeface="Montserrat" pitchFamily="2" charset="0"/>
              </a:rPr>
              <a:t>Sistemas, equipamentos e procedimentos de proteção coletiva;​</a:t>
            </a:r>
          </a:p>
          <a:p>
            <a:pPr marL="571500" indent="-571500">
              <a:buFont typeface="Courier New" panose="02070309020205020404" pitchFamily="49" charset="0"/>
              <a:buChar char="o"/>
            </a:pPr>
            <a:r>
              <a:rPr lang="pt-BR" sz="3600" dirty="0">
                <a:solidFill>
                  <a:schemeClr val="bg1"/>
                </a:solidFill>
                <a:latin typeface="Montserrat" pitchFamily="2" charset="0"/>
              </a:rPr>
              <a:t>Equipamentos de proteção individual para trabalho em altura:​</a:t>
            </a:r>
          </a:p>
          <a:p>
            <a:pPr marL="571500" indent="-571500">
              <a:buFont typeface="Courier New" panose="02070309020205020404" pitchFamily="49" charset="0"/>
              <a:buChar char="o"/>
            </a:pPr>
            <a:r>
              <a:rPr lang="pt-BR" sz="3600" dirty="0">
                <a:solidFill>
                  <a:schemeClr val="bg1"/>
                </a:solidFill>
                <a:latin typeface="Montserrat" pitchFamily="2" charset="0"/>
              </a:rPr>
              <a:t>Seleção, inspeção, conservação e limitação de uso;​</a:t>
            </a:r>
          </a:p>
          <a:p>
            <a:pPr marL="571500" indent="-571500">
              <a:buFont typeface="Courier New" panose="02070309020205020404" pitchFamily="49" charset="0"/>
              <a:buChar char="o"/>
            </a:pPr>
            <a:r>
              <a:rPr lang="pt-BR" sz="3600" dirty="0">
                <a:solidFill>
                  <a:schemeClr val="bg1"/>
                </a:solidFill>
                <a:latin typeface="Montserrat" pitchFamily="2" charset="0"/>
              </a:rPr>
              <a:t>Acidentes típicos em trabalhos em altura;​</a:t>
            </a:r>
          </a:p>
          <a:p>
            <a:pPr marL="571500" indent="-571500">
              <a:buFont typeface="Courier New" panose="02070309020205020404" pitchFamily="49" charset="0"/>
              <a:buChar char="o"/>
            </a:pPr>
            <a:r>
              <a:rPr lang="pt-BR" sz="3600">
                <a:solidFill>
                  <a:schemeClr val="bg1"/>
                </a:solidFill>
                <a:latin typeface="Montserrat"/>
              </a:rPr>
              <a:t>Condutas em emergências, incluindo noções de técnicas de resgate e de primeiros socorros.</a:t>
            </a:r>
            <a:endParaRPr lang="pt-BR" sz="3200">
              <a:solidFill>
                <a:schemeClr val="bg1"/>
              </a:solidFill>
              <a:latin typeface="Montserrat" pitchFamily="2" charset="0"/>
            </a:endParaRPr>
          </a:p>
          <a:p>
            <a:pPr marL="571500" indent="-571500">
              <a:buFont typeface="Arial" panose="02070309020205020404" pitchFamily="49" charset="0"/>
              <a:buChar char="•"/>
            </a:pPr>
            <a:r>
              <a:rPr lang="pt-BR" sz="3600" dirty="0">
                <a:solidFill>
                  <a:schemeClr val="bg1"/>
                </a:solidFill>
                <a:ea typeface="+mn-lt"/>
                <a:cs typeface="+mn-lt"/>
              </a:rPr>
              <a:t>não é cobrada PROEFICIENCIA DO INSTRUTOR aqui no cliente ATVOS)</a:t>
            </a:r>
          </a:p>
          <a:p>
            <a:pPr marL="571500" indent="-571500">
              <a:buFont typeface="Courier New" panose="02070309020205020404" pitchFamily="49" charset="0"/>
              <a:buChar char="o"/>
            </a:pPr>
            <a:r>
              <a:rPr lang="pt-BR" sz="3600" dirty="0">
                <a:solidFill>
                  <a:schemeClr val="bg1"/>
                </a:solidFill>
                <a:latin typeface="Montserrat"/>
              </a:rPr>
              <a:t> </a:t>
            </a:r>
            <a:r>
              <a:rPr lang="pt-BR" sz="3200" dirty="0">
                <a:solidFill>
                  <a:schemeClr val="bg1"/>
                </a:solidFill>
                <a:latin typeface="Montserrat"/>
              </a:rPr>
              <a:t>​</a:t>
            </a:r>
          </a:p>
        </p:txBody>
      </p:sp>
    </p:spTree>
    <p:extLst>
      <p:ext uri="{BB962C8B-B14F-4D97-AF65-F5344CB8AC3E}">
        <p14:creationId xmlns:p14="http://schemas.microsoft.com/office/powerpoint/2010/main" val="2044195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85846D8-879F-C3D1-32FE-70029F7D8472}"/>
              </a:ext>
            </a:extLst>
          </p:cNvPr>
          <p:cNvSpPr/>
          <p:nvPr/>
        </p:nvSpPr>
        <p:spPr>
          <a:xfrm>
            <a:off x="518160" y="3358994"/>
            <a:ext cx="11393572" cy="10068133"/>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Box 67">
            <a:extLst>
              <a:ext uri="{FF2B5EF4-FFF2-40B4-BE49-F238E27FC236}">
                <a16:creationId xmlns:a16="http://schemas.microsoft.com/office/drawing/2014/main" id="{256139E2-37C7-56A3-D5D7-5C0A03C436B2}"/>
              </a:ext>
            </a:extLst>
          </p:cNvPr>
          <p:cNvSpPr txBox="1"/>
          <p:nvPr/>
        </p:nvSpPr>
        <p:spPr>
          <a:xfrm>
            <a:off x="1520825" y="384992"/>
            <a:ext cx="21336000" cy="1938992"/>
          </a:xfrm>
          <a:prstGeom prst="rect">
            <a:avLst/>
          </a:prstGeom>
          <a:noFill/>
        </p:spPr>
        <p:txBody>
          <a:bodyPr wrap="square" lIns="91440" tIns="45720" rIns="91440" bIns="45720" rtlCol="0" anchor="b">
            <a:spAutoFit/>
          </a:bodyPr>
          <a:lstStyle/>
          <a:p>
            <a:pPr algn="ctr"/>
            <a:r>
              <a:rPr lang="en-US" sz="6000" b="1" spc="-290">
                <a:solidFill>
                  <a:schemeClr val="tx2"/>
                </a:solidFill>
                <a:latin typeface="Montserrat"/>
                <a:cs typeface="Poppins"/>
              </a:rPr>
              <a:t>Em Caso de exigência de proficiência dos instructors de treinamento. O que é Proficiência?</a:t>
            </a:r>
          </a:p>
        </p:txBody>
      </p:sp>
      <p:sp>
        <p:nvSpPr>
          <p:cNvPr id="14" name="TextBox 68">
            <a:extLst>
              <a:ext uri="{FF2B5EF4-FFF2-40B4-BE49-F238E27FC236}">
                <a16:creationId xmlns:a16="http://schemas.microsoft.com/office/drawing/2014/main" id="{16F43B97-24E9-AE97-8BDE-78A518F051D3}"/>
              </a:ext>
            </a:extLst>
          </p:cNvPr>
          <p:cNvSpPr txBox="1"/>
          <p:nvPr/>
        </p:nvSpPr>
        <p:spPr>
          <a:xfrm>
            <a:off x="4221429" y="2219098"/>
            <a:ext cx="15934792" cy="1077218"/>
          </a:xfrm>
          <a:prstGeom prst="rect">
            <a:avLst/>
          </a:prstGeom>
          <a:noFill/>
        </p:spPr>
        <p:txBody>
          <a:bodyPr wrap="square" rtlCol="0">
            <a:spAutoFit/>
          </a:bodyPr>
          <a:lstStyle/>
          <a:p>
            <a:pPr algn="ctr"/>
            <a:r>
              <a:rPr lang="pt-BR" sz="3200" spc="-120">
                <a:latin typeface="Montserrat" panose="00000500000000000000" pitchFamily="2" charset="0"/>
                <a:cs typeface="Poppins" pitchFamily="2" charset="77"/>
              </a:rPr>
              <a:t>CONFIRA O CONCEITO DE PROFICIÊNCIA E COMO ELA É APLICADA À SEGURANÇA E SAÚDE DO TRABALHO</a:t>
            </a:r>
          </a:p>
        </p:txBody>
      </p:sp>
      <p:sp>
        <p:nvSpPr>
          <p:cNvPr id="10" name="CaixaDeTexto 9">
            <a:extLst>
              <a:ext uri="{FF2B5EF4-FFF2-40B4-BE49-F238E27FC236}">
                <a16:creationId xmlns:a16="http://schemas.microsoft.com/office/drawing/2014/main" id="{828F9A23-D24D-9C20-4700-FF3D753D90AC}"/>
              </a:ext>
            </a:extLst>
          </p:cNvPr>
          <p:cNvSpPr txBox="1"/>
          <p:nvPr/>
        </p:nvSpPr>
        <p:spPr>
          <a:xfrm>
            <a:off x="1777783" y="3914911"/>
            <a:ext cx="8874327" cy="8956298"/>
          </a:xfrm>
          <a:prstGeom prst="rect">
            <a:avLst/>
          </a:prstGeom>
          <a:noFill/>
        </p:spPr>
        <p:txBody>
          <a:bodyPr wrap="square" rtlCol="0">
            <a:spAutoFit/>
          </a:bodyPr>
          <a:lstStyle/>
          <a:p>
            <a:pPr algn="ctr"/>
            <a:r>
              <a:rPr lang="pt-BR" sz="3200">
                <a:solidFill>
                  <a:schemeClr val="bg1"/>
                </a:solidFill>
                <a:latin typeface="Montserrat" pitchFamily="2" charset="0"/>
              </a:rPr>
              <a:t>Quando se fala no sentido estrito da palavra, o dicionário define proficiência como conhecimento perfeito, capacidade, mestria. É proficiente aquele que possui habilidade, que é capaz, </a:t>
            </a:r>
          </a:p>
          <a:p>
            <a:pPr algn="ctr"/>
            <a:r>
              <a:rPr lang="pt-BR" sz="3200">
                <a:solidFill>
                  <a:schemeClr val="bg1"/>
                </a:solidFill>
                <a:latin typeface="Montserrat" pitchFamily="2" charset="0"/>
              </a:rPr>
              <a:t>que é idôneo.</a:t>
            </a:r>
          </a:p>
          <a:p>
            <a:pPr algn="ctr"/>
            <a:r>
              <a:rPr lang="pt-BR" sz="3200">
                <a:solidFill>
                  <a:schemeClr val="bg1"/>
                </a:solidFill>
                <a:latin typeface="Montserrat" pitchFamily="2" charset="0"/>
              </a:rPr>
              <a:t>No contexto de segurança do trabalho, a palavra proficiência aparece em algumas normas regulamentadoras (</a:t>
            </a:r>
            <a:r>
              <a:rPr lang="pt-BR" sz="3200" err="1">
                <a:solidFill>
                  <a:schemeClr val="bg1"/>
                </a:solidFill>
                <a:latin typeface="Montserrat" pitchFamily="2" charset="0"/>
              </a:rPr>
              <a:t>NRs</a:t>
            </a:r>
            <a:r>
              <a:rPr lang="pt-BR" sz="3200">
                <a:solidFill>
                  <a:schemeClr val="bg1"/>
                </a:solidFill>
                <a:latin typeface="Montserrat" pitchFamily="2" charset="0"/>
              </a:rPr>
              <a:t>), como requisito para aqueles que atuam como instrutores dos respectivos assuntos tratados pelas normas regulamentadoras. </a:t>
            </a:r>
            <a:r>
              <a:rPr lang="pt-BR" sz="3200" b="1">
                <a:solidFill>
                  <a:schemeClr val="bg1"/>
                </a:solidFill>
              </a:rPr>
              <a:t>NOTA: Importante que o instrutor do treinamento tenha qualificação em Segurança do trabalho, com respectivo conselho de classe e / ou possua certificado de treinamento de INSTRUTOR</a:t>
            </a:r>
          </a:p>
          <a:p>
            <a:pPr algn="ctr"/>
            <a:r>
              <a:rPr lang="pt-BR" sz="3200" b="1">
                <a:solidFill>
                  <a:schemeClr val="bg1"/>
                </a:solidFill>
              </a:rPr>
              <a:t> da NR exigida. (Instrutor de NR 33 / NR 35), conforme NR 33.6.4  / 35.3.6</a:t>
            </a:r>
            <a:r>
              <a:rPr lang="pt-BR" sz="3200"/>
              <a:t>.</a:t>
            </a:r>
            <a:endParaRPr lang="pt-BR">
              <a:solidFill>
                <a:schemeClr val="bg1"/>
              </a:solidFill>
              <a:latin typeface="Montserrat" pitchFamily="2" charset="0"/>
            </a:endParaRPr>
          </a:p>
        </p:txBody>
      </p:sp>
      <p:sp>
        <p:nvSpPr>
          <p:cNvPr id="11" name="CaixaDeTexto 10">
            <a:extLst>
              <a:ext uri="{FF2B5EF4-FFF2-40B4-BE49-F238E27FC236}">
                <a16:creationId xmlns:a16="http://schemas.microsoft.com/office/drawing/2014/main" id="{940B7326-DADA-B825-32C0-9A7242C09A71}"/>
              </a:ext>
            </a:extLst>
          </p:cNvPr>
          <p:cNvSpPr txBox="1"/>
          <p:nvPr/>
        </p:nvSpPr>
        <p:spPr>
          <a:xfrm>
            <a:off x="11911732" y="9064348"/>
            <a:ext cx="11947758" cy="3046988"/>
          </a:xfrm>
          <a:prstGeom prst="rect">
            <a:avLst/>
          </a:prstGeom>
          <a:noFill/>
        </p:spPr>
        <p:txBody>
          <a:bodyPr wrap="square" rtlCol="0">
            <a:spAutoFit/>
          </a:bodyPr>
          <a:lstStyle/>
          <a:p>
            <a:pPr algn="ctr"/>
            <a:r>
              <a:rPr lang="pt-BR" sz="3200"/>
              <a:t>33.6.4 Os instrutores devem possuir comprovada proficiência no conteúdo que irão ministrar. </a:t>
            </a:r>
          </a:p>
          <a:p>
            <a:pPr algn="ctr"/>
            <a:endParaRPr lang="pt-BR" sz="3200"/>
          </a:p>
          <a:p>
            <a:pPr algn="ctr"/>
            <a:r>
              <a:rPr lang="pt-BR" sz="3200"/>
              <a:t>35.3.6 O treinamento deve ser ministrado por instrutores com comprovada proficiência no assunto, sob a responsabilidade de profissional qualificado em segurança no trabalho.</a:t>
            </a:r>
            <a:r>
              <a:rPr lang="pt-BR" sz="3200">
                <a:solidFill>
                  <a:srgbClr val="000000"/>
                </a:solidFill>
                <a:latin typeface="Montserrat" pitchFamily="2" charset="0"/>
              </a:rPr>
              <a:t>​</a:t>
            </a:r>
            <a:endParaRPr lang="pt-BR">
              <a:solidFill>
                <a:srgbClr val="000000"/>
              </a:solidFill>
              <a:latin typeface="Montserrat" pitchFamily="2" charset="0"/>
            </a:endParaRPr>
          </a:p>
        </p:txBody>
      </p:sp>
      <p:pic>
        <p:nvPicPr>
          <p:cNvPr id="16386" name="Picture 2" descr="Uma imagem contendo Forma&#10;&#10;Descrição gerada automaticamente">
            <a:extLst>
              <a:ext uri="{FF2B5EF4-FFF2-40B4-BE49-F238E27FC236}">
                <a16:creationId xmlns:a16="http://schemas.microsoft.com/office/drawing/2014/main" id="{877130A7-93B1-B792-D885-C62473C14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9796" y="5619378"/>
            <a:ext cx="5441823" cy="3035512"/>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25CF5821-1A84-EA60-6094-92FE14F9A59C}"/>
              </a:ext>
            </a:extLst>
          </p:cNvPr>
          <p:cNvSpPr txBox="1"/>
          <p:nvPr/>
        </p:nvSpPr>
        <p:spPr>
          <a:xfrm>
            <a:off x="17878086" y="3367248"/>
            <a:ext cx="599926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spc="-290">
                <a:solidFill>
                  <a:schemeClr val="tx2"/>
                </a:solidFill>
                <a:latin typeface="Montserrat"/>
                <a:cs typeface="Poppins"/>
              </a:rPr>
              <a:t>(não é cobrada PROEFICIENCIA DO INSTRUTOR aqui no cliente ATVOS)</a:t>
            </a:r>
          </a:p>
        </p:txBody>
      </p:sp>
    </p:spTree>
    <p:extLst>
      <p:ext uri="{BB962C8B-B14F-4D97-AF65-F5344CB8AC3E}">
        <p14:creationId xmlns:p14="http://schemas.microsoft.com/office/powerpoint/2010/main" val="2965523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23E0-D7D9-6EEA-1865-5576DE63190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4508CC69-F8C1-279C-137A-AD8C13CD2E89}"/>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CB71145-7F9E-7E3D-4239-15462EF2CB71}"/>
              </a:ext>
            </a:extLst>
          </p:cNvPr>
          <p:cNvSpPr txBox="1"/>
          <p:nvPr/>
        </p:nvSpPr>
        <p:spPr>
          <a:xfrm>
            <a:off x="850299" y="1573369"/>
            <a:ext cx="16845362" cy="1446550"/>
          </a:xfrm>
          <a:prstGeom prst="rect">
            <a:avLst/>
          </a:prstGeom>
          <a:noFill/>
        </p:spPr>
        <p:txBody>
          <a:bodyPr wrap="square" rtlCol="0">
            <a:spAutoFit/>
          </a:bodyPr>
          <a:lstStyle/>
          <a:p>
            <a:r>
              <a:rPr lang="pt-BR" sz="4400" b="1" dirty="0">
                <a:solidFill>
                  <a:schemeClr val="bg1"/>
                </a:solidFill>
                <a:latin typeface="Montserrat" pitchFamily="2" charset="0"/>
              </a:rPr>
              <a:t>CAAR – CURSO DE APLICAÇÃO AEROAGRÍCOLA REMOTA​</a:t>
            </a:r>
          </a:p>
        </p:txBody>
      </p:sp>
      <p:pic>
        <p:nvPicPr>
          <p:cNvPr id="7" name="Imagem 6">
            <a:extLst>
              <a:ext uri="{FF2B5EF4-FFF2-40B4-BE49-F238E27FC236}">
                <a16:creationId xmlns:a16="http://schemas.microsoft.com/office/drawing/2014/main" id="{E1D4CB58-62AA-5FD0-A286-365E7E5CAFFB}"/>
              </a:ext>
            </a:extLst>
          </p:cNvPr>
          <p:cNvPicPr>
            <a:picLocks noChangeAspect="1"/>
          </p:cNvPicPr>
          <p:nvPr/>
        </p:nvPicPr>
        <p:blipFill>
          <a:blip r:embed="rId2"/>
          <a:stretch>
            <a:fillRect/>
          </a:stretch>
        </p:blipFill>
        <p:spPr>
          <a:xfrm>
            <a:off x="850299" y="3230894"/>
            <a:ext cx="2301735" cy="133434"/>
          </a:xfrm>
          <a:prstGeom prst="rect">
            <a:avLst/>
          </a:prstGeom>
        </p:spPr>
      </p:pic>
      <p:sp>
        <p:nvSpPr>
          <p:cNvPr id="2" name="CaixaDeTexto 1">
            <a:extLst>
              <a:ext uri="{FF2B5EF4-FFF2-40B4-BE49-F238E27FC236}">
                <a16:creationId xmlns:a16="http://schemas.microsoft.com/office/drawing/2014/main" id="{E492FDB7-7877-6130-2844-F2B37715E677}"/>
              </a:ext>
            </a:extLst>
          </p:cNvPr>
          <p:cNvSpPr txBox="1"/>
          <p:nvPr/>
        </p:nvSpPr>
        <p:spPr>
          <a:xfrm>
            <a:off x="850299" y="6039838"/>
            <a:ext cx="10293951" cy="3970318"/>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dirty="0"/>
          </a:p>
          <a:p>
            <a:br>
              <a:rPr lang="pt-BR" sz="3200" b="1" dirty="0">
                <a:latin typeface="Montserrat" pitchFamily="2" charset="0"/>
              </a:rPr>
            </a:br>
            <a:r>
              <a:rPr lang="pt-BR" sz="3200" b="1" dirty="0">
                <a:solidFill>
                  <a:schemeClr val="bg1"/>
                </a:solidFill>
                <a:latin typeface="Montserrat"/>
              </a:rPr>
              <a:t>- Identificação do colaborador</a:t>
            </a:r>
            <a:br>
              <a:rPr lang="pt-BR" sz="3200" b="1" dirty="0">
                <a:latin typeface="Montserrat" pitchFamily="2" charset="0"/>
              </a:rPr>
            </a:br>
            <a:r>
              <a:rPr lang="pt-BR" sz="3200" b="1" dirty="0">
                <a:solidFill>
                  <a:schemeClr val="bg1"/>
                </a:solidFill>
                <a:latin typeface="Montserrat"/>
              </a:rPr>
              <a:t>- Carga horária de 28h.</a:t>
            </a:r>
            <a:br>
              <a:rPr lang="pt-BR" sz="3200" b="1" dirty="0">
                <a:latin typeface="Montserrat" pitchFamily="2" charset="0"/>
              </a:rPr>
            </a:br>
            <a:r>
              <a:rPr lang="pt-BR" sz="3200" b="1" dirty="0">
                <a:solidFill>
                  <a:schemeClr val="bg1"/>
                </a:solidFill>
                <a:latin typeface="Montserrat"/>
              </a:rPr>
              <a:t>- Modalidade (O curso pode ser realizado na modalidade EAD, desde que a instituição seja homologada pelo MAPA).</a:t>
            </a:r>
            <a:br>
              <a:rPr lang="pt-BR" sz="3200" b="1" dirty="0">
                <a:latin typeface="Montserrat" pitchFamily="2" charset="0"/>
              </a:rPr>
            </a:br>
            <a:endParaRPr lang="pt-BR" sz="3200" b="1" dirty="0">
              <a:solidFill>
                <a:schemeClr val="bg1"/>
              </a:solidFill>
              <a:latin typeface="Montserrat" pitchFamily="2" charset="0"/>
            </a:endParaRPr>
          </a:p>
        </p:txBody>
      </p:sp>
      <p:pic>
        <p:nvPicPr>
          <p:cNvPr id="6" name="Imagem 5">
            <a:extLst>
              <a:ext uri="{FF2B5EF4-FFF2-40B4-BE49-F238E27FC236}">
                <a16:creationId xmlns:a16="http://schemas.microsoft.com/office/drawing/2014/main" id="{0C537A9A-447E-1078-0F95-0C8C7C4F7DF4}"/>
              </a:ext>
            </a:extLst>
          </p:cNvPr>
          <p:cNvPicPr>
            <a:picLocks noChangeAspect="1"/>
          </p:cNvPicPr>
          <p:nvPr/>
        </p:nvPicPr>
        <p:blipFill>
          <a:blip r:embed="rId3"/>
          <a:stretch>
            <a:fillRect/>
          </a:stretch>
        </p:blipFill>
        <p:spPr>
          <a:xfrm>
            <a:off x="12415138" y="3230894"/>
            <a:ext cx="11620818" cy="9587802"/>
          </a:xfrm>
          <a:prstGeom prst="rect">
            <a:avLst/>
          </a:prstGeom>
        </p:spPr>
      </p:pic>
    </p:spTree>
    <p:extLst>
      <p:ext uri="{BB962C8B-B14F-4D97-AF65-F5344CB8AC3E}">
        <p14:creationId xmlns:p14="http://schemas.microsoft.com/office/powerpoint/2010/main" val="313163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1412CDE-B85D-B8CB-66C8-F18D541C5A48}"/>
              </a:ext>
            </a:extLst>
          </p:cNvPr>
          <p:cNvSpPr/>
          <p:nvPr/>
        </p:nvSpPr>
        <p:spPr>
          <a:xfrm>
            <a:off x="0" y="-267330"/>
            <a:ext cx="24377650" cy="13983329"/>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692EA6A-330B-BA53-2A71-6F719EE8D517}"/>
              </a:ext>
            </a:extLst>
          </p:cNvPr>
          <p:cNvSpPr txBox="1"/>
          <p:nvPr/>
        </p:nvSpPr>
        <p:spPr>
          <a:xfrm>
            <a:off x="1525800" y="1836249"/>
            <a:ext cx="9264075" cy="769441"/>
          </a:xfrm>
          <a:prstGeom prst="rect">
            <a:avLst/>
          </a:prstGeom>
          <a:noFill/>
        </p:spPr>
        <p:txBody>
          <a:bodyPr wrap="square" lIns="91440" tIns="45720" rIns="91440" bIns="45720" rtlCol="0" anchor="t">
            <a:spAutoFit/>
          </a:bodyPr>
          <a:lstStyle/>
          <a:p>
            <a:endParaRPr lang="pt-BR" sz="4400" b="1">
              <a:solidFill>
                <a:schemeClr val="bg1"/>
              </a:solidFill>
              <a:latin typeface="Montserrat" pitchFamily="2"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672801" y="1136518"/>
            <a:ext cx="1683929" cy="97619"/>
          </a:xfrm>
          <a:prstGeom prst="rect">
            <a:avLst/>
          </a:prstGeom>
        </p:spPr>
      </p:pic>
      <p:sp>
        <p:nvSpPr>
          <p:cNvPr id="2" name="CaixaDeTexto 1">
            <a:extLst>
              <a:ext uri="{FF2B5EF4-FFF2-40B4-BE49-F238E27FC236}">
                <a16:creationId xmlns:a16="http://schemas.microsoft.com/office/drawing/2014/main" id="{013BB90A-AA53-1DAA-3A21-2A5654C084FC}"/>
              </a:ext>
            </a:extLst>
          </p:cNvPr>
          <p:cNvSpPr txBox="1"/>
          <p:nvPr/>
        </p:nvSpPr>
        <p:spPr>
          <a:xfrm>
            <a:off x="1898780" y="3847469"/>
            <a:ext cx="19589620" cy="646331"/>
          </a:xfrm>
          <a:prstGeom prst="rect">
            <a:avLst/>
          </a:prstGeom>
          <a:noFill/>
        </p:spPr>
        <p:txBody>
          <a:bodyPr wrap="square" lIns="91440" tIns="45720" rIns="91440" bIns="45720" rtlCol="0" anchor="t">
            <a:spAutoFit/>
          </a:bodyPr>
          <a:lstStyle/>
          <a:p>
            <a:r>
              <a:rPr lang="pt-BR" sz="3600">
                <a:solidFill>
                  <a:srgbClr val="01436C"/>
                </a:solidFill>
                <a:latin typeface="Montserrat"/>
              </a:rPr>
              <a:t>​</a:t>
            </a:r>
            <a:endParaRPr lang="pt-BR"/>
          </a:p>
        </p:txBody>
      </p:sp>
      <p:grpSp>
        <p:nvGrpSpPr>
          <p:cNvPr id="15" name="Agrupar 14">
            <a:extLst>
              <a:ext uri="{FF2B5EF4-FFF2-40B4-BE49-F238E27FC236}">
                <a16:creationId xmlns:a16="http://schemas.microsoft.com/office/drawing/2014/main" id="{3821211B-658D-5578-62AC-07C151BB4DDE}"/>
              </a:ext>
            </a:extLst>
          </p:cNvPr>
          <p:cNvGrpSpPr/>
          <p:nvPr/>
        </p:nvGrpSpPr>
        <p:grpSpPr>
          <a:xfrm>
            <a:off x="12417431" y="-5580"/>
            <a:ext cx="11960219" cy="13716001"/>
            <a:chOff x="11184483" y="-2"/>
            <a:chExt cx="13193167" cy="13716001"/>
          </a:xfrm>
        </p:grpSpPr>
        <p:sp>
          <p:nvSpPr>
            <p:cNvPr id="13" name="Retângulo 12">
              <a:extLst>
                <a:ext uri="{FF2B5EF4-FFF2-40B4-BE49-F238E27FC236}">
                  <a16:creationId xmlns:a16="http://schemas.microsoft.com/office/drawing/2014/main" id="{B3D7C439-8EB3-EE30-CA9A-95BB7B68C229}"/>
                </a:ext>
              </a:extLst>
            </p:cNvPr>
            <p:cNvSpPr/>
            <p:nvPr/>
          </p:nvSpPr>
          <p:spPr>
            <a:xfrm>
              <a:off x="12585032" y="-1"/>
              <a:ext cx="11792618" cy="1371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F909E608-9469-8944-1E3A-A7A374DA163F}"/>
                </a:ext>
              </a:extLst>
            </p:cNvPr>
            <p:cNvSpPr/>
            <p:nvPr/>
          </p:nvSpPr>
          <p:spPr>
            <a:xfrm>
              <a:off x="11184483" y="-2"/>
              <a:ext cx="9293264"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6" name="CaixaDeTexto 15">
            <a:extLst>
              <a:ext uri="{FF2B5EF4-FFF2-40B4-BE49-F238E27FC236}">
                <a16:creationId xmlns:a16="http://schemas.microsoft.com/office/drawing/2014/main" id="{B8C1BE6B-CA30-FBC3-9790-C4771B38F615}"/>
              </a:ext>
            </a:extLst>
          </p:cNvPr>
          <p:cNvSpPr txBox="1"/>
          <p:nvPr/>
        </p:nvSpPr>
        <p:spPr>
          <a:xfrm>
            <a:off x="499801" y="357000"/>
            <a:ext cx="552161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4400" b="1">
                <a:solidFill>
                  <a:schemeClr val="bg1"/>
                </a:solidFill>
                <a:ea typeface="Calibri"/>
                <a:cs typeface="Calibri"/>
              </a:rPr>
              <a:t>LTCAT</a:t>
            </a:r>
          </a:p>
        </p:txBody>
      </p:sp>
      <p:grpSp>
        <p:nvGrpSpPr>
          <p:cNvPr id="21" name="Agrupar 20">
            <a:extLst>
              <a:ext uri="{FF2B5EF4-FFF2-40B4-BE49-F238E27FC236}">
                <a16:creationId xmlns:a16="http://schemas.microsoft.com/office/drawing/2014/main" id="{4704C8D5-2EAE-50DA-8A3D-12C30F0994FC}"/>
              </a:ext>
            </a:extLst>
          </p:cNvPr>
          <p:cNvGrpSpPr/>
          <p:nvPr/>
        </p:nvGrpSpPr>
        <p:grpSpPr>
          <a:xfrm>
            <a:off x="12149997" y="-272909"/>
            <a:ext cx="12227653" cy="13716001"/>
            <a:chOff x="11184483" y="-2"/>
            <a:chExt cx="13193167" cy="13716001"/>
          </a:xfrm>
        </p:grpSpPr>
        <p:sp>
          <p:nvSpPr>
            <p:cNvPr id="19" name="Retângulo 18">
              <a:extLst>
                <a:ext uri="{FF2B5EF4-FFF2-40B4-BE49-F238E27FC236}">
                  <a16:creationId xmlns:a16="http://schemas.microsoft.com/office/drawing/2014/main" id="{1C2F6241-ED2B-5452-D7BB-4664E6B6C709}"/>
                </a:ext>
              </a:extLst>
            </p:cNvPr>
            <p:cNvSpPr/>
            <p:nvPr/>
          </p:nvSpPr>
          <p:spPr>
            <a:xfrm>
              <a:off x="12585032" y="-1"/>
              <a:ext cx="11792618" cy="1371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Cantos Arredondados 19">
              <a:extLst>
                <a:ext uri="{FF2B5EF4-FFF2-40B4-BE49-F238E27FC236}">
                  <a16:creationId xmlns:a16="http://schemas.microsoft.com/office/drawing/2014/main" id="{39646D02-2EB1-8510-F160-6AD0D474261C}"/>
                </a:ext>
              </a:extLst>
            </p:cNvPr>
            <p:cNvSpPr/>
            <p:nvPr/>
          </p:nvSpPr>
          <p:spPr>
            <a:xfrm>
              <a:off x="11184483" y="-2"/>
              <a:ext cx="9293264" cy="137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2" name="CaixaDeTexto 21">
            <a:extLst>
              <a:ext uri="{FF2B5EF4-FFF2-40B4-BE49-F238E27FC236}">
                <a16:creationId xmlns:a16="http://schemas.microsoft.com/office/drawing/2014/main" id="{84ADD26C-4720-BBAD-6F12-4E226D28D8EB}"/>
              </a:ext>
            </a:extLst>
          </p:cNvPr>
          <p:cNvSpPr txBox="1"/>
          <p:nvPr/>
        </p:nvSpPr>
        <p:spPr>
          <a:xfrm>
            <a:off x="12622386" y="39982"/>
            <a:ext cx="11391875" cy="109876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a:latin typeface="Montserrat"/>
                <a:ea typeface="+mn-lt"/>
                <a:cs typeface="+mn-lt"/>
              </a:rPr>
              <a:t>O que é este documento? </a:t>
            </a:r>
            <a:endParaRPr lang="pt-BR" sz="2800">
              <a:latin typeface="Montserrat"/>
              <a:ea typeface="+mn-lt"/>
              <a:cs typeface="+mn-lt"/>
            </a:endParaRPr>
          </a:p>
          <a:p>
            <a:endParaRPr lang="pt-BR" sz="4000" b="1">
              <a:ea typeface="+mn-lt"/>
              <a:cs typeface="+mn-lt"/>
            </a:endParaRPr>
          </a:p>
          <a:p>
            <a:r>
              <a:rPr lang="pt-BR" sz="4000" b="1">
                <a:ea typeface="+mn-lt"/>
                <a:cs typeface="+mn-lt"/>
              </a:rPr>
              <a:t>O laudo técnico das condições ambientais de trabalho tem como objetivo avaliar qualitativa e quantitativamente os agentes de riscos previstos na legislação previdenciária e existentes no ambiente de trabalho. Ele é um documento exigido pelo INSS para apontar os agentes nocivos que um trabalhador esteve exposto durante seu tempo de trabalho e que tinham potencial para afetar a sua saúde.</a:t>
            </a:r>
            <a:endParaRPr lang="pt-BR"/>
          </a:p>
          <a:p>
            <a:endParaRPr lang="pt-BR" sz="4000" b="1">
              <a:ea typeface="Calibri"/>
              <a:cs typeface="Calibri"/>
            </a:endParaRPr>
          </a:p>
          <a:p>
            <a:endParaRPr lang="pt-BR" sz="4000" b="1">
              <a:ea typeface="Calibri"/>
              <a:cs typeface="Calibri"/>
            </a:endParaRPr>
          </a:p>
          <a:p>
            <a:endParaRPr lang="pt-BR" sz="4000" b="1">
              <a:ea typeface="+mn-lt"/>
              <a:cs typeface="+mn-lt"/>
            </a:endParaRPr>
          </a:p>
          <a:p>
            <a:endParaRPr lang="pt-BR" sz="4000" b="1">
              <a:ea typeface="+mn-lt"/>
              <a:cs typeface="+mn-lt"/>
            </a:endParaRPr>
          </a:p>
          <a:p>
            <a:r>
              <a:rPr lang="pt-BR" sz="4000" b="1">
                <a:ea typeface="+mn-lt"/>
                <a:cs typeface="+mn-lt"/>
              </a:rPr>
              <a:t>A Norma Regulamentadora e Lei que regulamentam e obriga as empresas a terem o LTCAT é a Lei 9.213/1991 e a Norma Regulamentadora nº 09 do Ministério do Trabalho e Emprego</a:t>
            </a:r>
            <a:endParaRPr lang="pt-BR" sz="4000" b="1"/>
          </a:p>
        </p:txBody>
      </p:sp>
      <p:sp>
        <p:nvSpPr>
          <p:cNvPr id="23" name="CaixaDeTexto 22">
            <a:extLst>
              <a:ext uri="{FF2B5EF4-FFF2-40B4-BE49-F238E27FC236}">
                <a16:creationId xmlns:a16="http://schemas.microsoft.com/office/drawing/2014/main" id="{051FAE9A-4A5C-F50A-F273-5FA42DDFAD03}"/>
              </a:ext>
            </a:extLst>
          </p:cNvPr>
          <p:cNvSpPr txBox="1"/>
          <p:nvPr/>
        </p:nvSpPr>
        <p:spPr>
          <a:xfrm>
            <a:off x="214200" y="1451803"/>
            <a:ext cx="11723618" cy="120135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a:solidFill>
                  <a:srgbClr val="FF0000"/>
                </a:solidFill>
                <a:highlight>
                  <a:srgbClr val="FFFF00"/>
                </a:highlight>
                <a:latin typeface="Montserrat"/>
              </a:rPr>
              <a:t>Critérios para aceitação do documento:</a:t>
            </a:r>
            <a:endParaRPr lang="pt-BR"/>
          </a:p>
          <a:p>
            <a:endParaRPr lang="pt-BR" sz="2800" b="1">
              <a:solidFill>
                <a:srgbClr val="FF0000"/>
              </a:solidFill>
              <a:highlight>
                <a:srgbClr val="FFFF00"/>
              </a:highlight>
              <a:latin typeface="Montserrat"/>
            </a:endParaRPr>
          </a:p>
          <a:p>
            <a:pPr marL="571500" indent="-571500">
              <a:buFont typeface="Arial,Sans-Serif"/>
              <a:buChar char="•"/>
            </a:pPr>
            <a:r>
              <a:rPr lang="pt-BR" sz="2400">
                <a:solidFill>
                  <a:schemeClr val="bg1"/>
                </a:solidFill>
                <a:latin typeface="Montserrat"/>
              </a:rPr>
              <a:t>Validade do documento (Indeterminada)</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u="sng">
                <a:solidFill>
                  <a:schemeClr val="bg1"/>
                </a:solidFill>
                <a:latin typeface="Montserrat"/>
              </a:rPr>
              <a:t>A atualização do documento deve ser sempre que houver mudanças de layout / novos riscos ocupacionais.</a:t>
            </a:r>
            <a:endParaRPr lang="en-US" sz="2400">
              <a:solidFill>
                <a:schemeClr val="bg1"/>
              </a:solidFill>
              <a:latin typeface="Montserrat"/>
            </a:endParaRPr>
          </a:p>
          <a:p>
            <a:pPr marL="571500" indent="-571500">
              <a:buFont typeface="Arial,Sans-Serif"/>
              <a:buChar char="•"/>
            </a:pPr>
            <a:endParaRPr lang="pt-BR" sz="2400" u="sng">
              <a:solidFill>
                <a:schemeClr val="bg1"/>
              </a:solidFill>
              <a:latin typeface="Montserrat"/>
            </a:endParaRPr>
          </a:p>
          <a:p>
            <a:pPr marL="571500" indent="-571500">
              <a:buFont typeface="Arial,Sans-Serif"/>
              <a:buChar char="•"/>
            </a:pPr>
            <a:r>
              <a:rPr lang="pt-BR" sz="2400">
                <a:solidFill>
                  <a:schemeClr val="bg1"/>
                </a:solidFill>
                <a:latin typeface="Montserrat"/>
              </a:rPr>
              <a:t>Identificação da empresa;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Identificação do setor e da função;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Descrição de atividade;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Identificação de agente nocivo capaz de causar dano para saúde e integridade física, listado na Legislação Previdenciária;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Localização das possíveis fontes geradoras;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Via e periodicidade de exposição ao agente nocivo;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Metodologia e procedimentos de avaliação doa gente nocivo;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Descrição das medidas de controle existentes;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Conclusão do LTCAT; Assinatura do médico do trabalho ou engenheiro de segurança;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Data de realização da avaliação ambiental. </a:t>
            </a:r>
            <a:endParaRPr lang="en-US" sz="2400">
              <a:solidFill>
                <a:schemeClr val="bg1"/>
              </a:solidFill>
              <a:latin typeface="Montserrat"/>
            </a:endParaRPr>
          </a:p>
          <a:p>
            <a:pPr marL="571500" indent="-571500">
              <a:buFont typeface="Arial,Sans-Serif"/>
              <a:buChar char="•"/>
            </a:pPr>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Programas como o PCMSO, o PGR estabelecidos pelo Ministério do Trabalho, elaborados pela empresa, irão servir como base técnica e legal na hora da elaboração do LTCAT e do PPP. </a:t>
            </a:r>
            <a:endParaRPr lang="pt-BR" sz="2400">
              <a:solidFill>
                <a:schemeClr val="bg1"/>
              </a:solidFill>
            </a:endParaRPr>
          </a:p>
        </p:txBody>
      </p:sp>
    </p:spTree>
    <p:extLst>
      <p:ext uri="{BB962C8B-B14F-4D97-AF65-F5344CB8AC3E}">
        <p14:creationId xmlns:p14="http://schemas.microsoft.com/office/powerpoint/2010/main" val="530480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62B27-5026-1EC7-C807-F8883068C1A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0758859F-5215-48AA-E96E-4A6690112945}"/>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B5FC1FC-54A6-63FA-8BD5-F61F9EA4B80F}"/>
              </a:ext>
            </a:extLst>
          </p:cNvPr>
          <p:cNvSpPr txBox="1"/>
          <p:nvPr/>
        </p:nvSpPr>
        <p:spPr>
          <a:xfrm>
            <a:off x="1524451" y="952767"/>
            <a:ext cx="16845362" cy="769441"/>
          </a:xfrm>
          <a:prstGeom prst="rect">
            <a:avLst/>
          </a:prstGeom>
          <a:noFill/>
        </p:spPr>
        <p:txBody>
          <a:bodyPr wrap="square" rtlCol="0">
            <a:spAutoFit/>
          </a:bodyPr>
          <a:lstStyle/>
          <a:p>
            <a:r>
              <a:rPr lang="pt-BR" sz="4400" b="1">
                <a:solidFill>
                  <a:schemeClr val="bg1"/>
                </a:solidFill>
                <a:latin typeface="Montserrat" pitchFamily="2" charset="0"/>
              </a:rPr>
              <a:t>CHT – CERTIFICADO DE HABILITAÇÃO TÉCNICA - ANAC</a:t>
            </a:r>
          </a:p>
        </p:txBody>
      </p:sp>
      <p:pic>
        <p:nvPicPr>
          <p:cNvPr id="7" name="Imagem 6">
            <a:extLst>
              <a:ext uri="{FF2B5EF4-FFF2-40B4-BE49-F238E27FC236}">
                <a16:creationId xmlns:a16="http://schemas.microsoft.com/office/drawing/2014/main" id="{5E0A9799-A997-4807-7959-96E6DFE68B2B}"/>
              </a:ext>
            </a:extLst>
          </p:cNvPr>
          <p:cNvPicPr>
            <a:picLocks noChangeAspect="1"/>
          </p:cNvPicPr>
          <p:nvPr/>
        </p:nvPicPr>
        <p:blipFill>
          <a:blip r:embed="rId2"/>
          <a:stretch>
            <a:fillRect/>
          </a:stretch>
        </p:blipFill>
        <p:spPr>
          <a:xfrm>
            <a:off x="1524451" y="2074339"/>
            <a:ext cx="2301735" cy="133434"/>
          </a:xfrm>
          <a:prstGeom prst="rect">
            <a:avLst/>
          </a:prstGeom>
        </p:spPr>
      </p:pic>
      <p:sp>
        <p:nvSpPr>
          <p:cNvPr id="2" name="CaixaDeTexto 1">
            <a:extLst>
              <a:ext uri="{FF2B5EF4-FFF2-40B4-BE49-F238E27FC236}">
                <a16:creationId xmlns:a16="http://schemas.microsoft.com/office/drawing/2014/main" id="{D89A4381-1239-B7D3-77C0-3F28933D9689}"/>
              </a:ext>
            </a:extLst>
          </p:cNvPr>
          <p:cNvSpPr txBox="1"/>
          <p:nvPr/>
        </p:nvSpPr>
        <p:spPr>
          <a:xfrm>
            <a:off x="1534263" y="2615914"/>
            <a:ext cx="10089045" cy="840230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Será preciso entrar no site da ANAC para verificação da CHT. </a:t>
            </a:r>
            <a:br>
              <a:rPr lang="pt-BR" sz="3200" b="1">
                <a:latin typeface="Montserrat" pitchFamily="2" charset="0"/>
              </a:rPr>
            </a:br>
            <a:br>
              <a:rPr lang="pt-BR" sz="3200" b="1">
                <a:latin typeface="Montserrat" pitchFamily="2" charset="0"/>
              </a:rPr>
            </a:br>
            <a:r>
              <a:rPr lang="pt-BR" sz="3200" b="1">
                <a:solidFill>
                  <a:schemeClr val="bg1"/>
                </a:solidFill>
                <a:latin typeface="Montserrat"/>
              </a:rPr>
              <a:t>Clique no link abaixo e vai se deparar com a tela da 1º imagem. </a:t>
            </a:r>
            <a:br>
              <a:rPr lang="pt-BR" sz="3200" b="1">
                <a:latin typeface="Montserrat" pitchFamily="2" charset="0"/>
              </a:rPr>
            </a:br>
            <a:r>
              <a:rPr lang="pt-BR" sz="3200">
                <a:solidFill>
                  <a:schemeClr val="bg1"/>
                </a:solidFill>
                <a:hlinkClick r:id="rId3">
                  <a:extLst>
                    <a:ext uri="{A12FA001-AC4F-418D-AE19-62706E023703}">
                      <ahyp:hlinkClr xmlns:ahyp="http://schemas.microsoft.com/office/drawing/2018/hyperlinkcolor" val="tx"/>
                    </a:ext>
                  </a:extLst>
                </a:hlinkClick>
              </a:rPr>
              <a:t>CHT Digital — Agência Nacional de Aviação Civil (Anac)</a:t>
            </a:r>
            <a:br>
              <a:rPr lang="pt-BR" sz="3200" b="1">
                <a:latin typeface="Montserrat" pitchFamily="2" charset="0"/>
              </a:rPr>
            </a:br>
            <a:br>
              <a:rPr lang="pt-BR" sz="3200" b="1">
                <a:latin typeface="Montserrat" pitchFamily="2" charset="0"/>
              </a:rPr>
            </a:br>
            <a:r>
              <a:rPr lang="pt-BR" sz="3200" b="1">
                <a:solidFill>
                  <a:schemeClr val="bg1"/>
                </a:solidFill>
                <a:latin typeface="Montserrat"/>
              </a:rPr>
              <a:t>Após isso, clique onde esta sinalizado de vermelho para realizar a consulta da CHT, irá aparecer a tela da 2º imagem.</a:t>
            </a:r>
            <a:br>
              <a:rPr lang="pt-BR" sz="3200" b="1">
                <a:latin typeface="Montserrat" pitchFamily="2" charset="0"/>
              </a:rPr>
            </a:br>
            <a:br>
              <a:rPr lang="pt-BR" sz="3200" b="1">
                <a:latin typeface="Montserrat" pitchFamily="2" charset="0"/>
              </a:rPr>
            </a:br>
            <a:r>
              <a:rPr lang="pt-BR" sz="3200" b="1">
                <a:solidFill>
                  <a:schemeClr val="bg1"/>
                </a:solidFill>
                <a:latin typeface="Montserrat"/>
              </a:rPr>
              <a:t>Preencha com as informações solicitadas que podem ser encontradas na CHT anexada no sistema.</a:t>
            </a:r>
            <a:br>
              <a:rPr lang="pt-BR" sz="3200" b="1">
                <a:latin typeface="Montserrat" pitchFamily="2" charset="0"/>
              </a:rPr>
            </a:br>
            <a:endParaRPr lang="pt-BR" sz="3200" b="1">
              <a:solidFill>
                <a:schemeClr val="bg1"/>
              </a:solidFill>
              <a:latin typeface="Montserrat" pitchFamily="2" charset="0"/>
            </a:endParaRPr>
          </a:p>
        </p:txBody>
      </p:sp>
      <p:pic>
        <p:nvPicPr>
          <p:cNvPr id="8" name="Imagem 7">
            <a:extLst>
              <a:ext uri="{FF2B5EF4-FFF2-40B4-BE49-F238E27FC236}">
                <a16:creationId xmlns:a16="http://schemas.microsoft.com/office/drawing/2014/main" id="{44CB8771-B0C0-C28A-907A-9C991C754959}"/>
              </a:ext>
            </a:extLst>
          </p:cNvPr>
          <p:cNvPicPr>
            <a:picLocks noChangeAspect="1"/>
          </p:cNvPicPr>
          <p:nvPr/>
        </p:nvPicPr>
        <p:blipFill>
          <a:blip r:embed="rId4"/>
          <a:stretch>
            <a:fillRect/>
          </a:stretch>
        </p:blipFill>
        <p:spPr>
          <a:xfrm>
            <a:off x="12106634" y="3775983"/>
            <a:ext cx="9042911" cy="4358909"/>
          </a:xfrm>
          <a:prstGeom prst="rect">
            <a:avLst/>
          </a:prstGeom>
        </p:spPr>
      </p:pic>
      <p:pic>
        <p:nvPicPr>
          <p:cNvPr id="10" name="Imagem 9">
            <a:extLst>
              <a:ext uri="{FF2B5EF4-FFF2-40B4-BE49-F238E27FC236}">
                <a16:creationId xmlns:a16="http://schemas.microsoft.com/office/drawing/2014/main" id="{29F929CE-E8F0-2D05-A640-46FE55F010B7}"/>
              </a:ext>
            </a:extLst>
          </p:cNvPr>
          <p:cNvPicPr>
            <a:picLocks noChangeAspect="1"/>
          </p:cNvPicPr>
          <p:nvPr/>
        </p:nvPicPr>
        <p:blipFill>
          <a:blip r:embed="rId5"/>
          <a:stretch>
            <a:fillRect/>
          </a:stretch>
        </p:blipFill>
        <p:spPr>
          <a:xfrm>
            <a:off x="12106633" y="8722685"/>
            <a:ext cx="9042911" cy="4405521"/>
          </a:xfrm>
          <a:prstGeom prst="rect">
            <a:avLst/>
          </a:prstGeom>
        </p:spPr>
      </p:pic>
      <p:sp>
        <p:nvSpPr>
          <p:cNvPr id="11" name="CaixaDeTexto 10">
            <a:extLst>
              <a:ext uri="{FF2B5EF4-FFF2-40B4-BE49-F238E27FC236}">
                <a16:creationId xmlns:a16="http://schemas.microsoft.com/office/drawing/2014/main" id="{F944DA17-38B8-3AD7-4F1B-D515F1FC7479}"/>
              </a:ext>
            </a:extLst>
          </p:cNvPr>
          <p:cNvSpPr txBox="1"/>
          <p:nvPr/>
        </p:nvSpPr>
        <p:spPr>
          <a:xfrm>
            <a:off x="11962861" y="3114619"/>
            <a:ext cx="7200491" cy="707886"/>
          </a:xfrm>
          <a:prstGeom prst="rect">
            <a:avLst/>
          </a:prstGeom>
          <a:noFill/>
        </p:spPr>
        <p:txBody>
          <a:bodyPr wrap="square" rtlCol="0">
            <a:spAutoFit/>
          </a:bodyPr>
          <a:lstStyle/>
          <a:p>
            <a:r>
              <a:rPr lang="pt-BR" sz="4000" b="1">
                <a:solidFill>
                  <a:schemeClr val="bg1"/>
                </a:solidFill>
                <a:latin typeface="Montserrat" pitchFamily="2" charset="0"/>
              </a:rPr>
              <a:t>IMAGEM 1</a:t>
            </a:r>
            <a:endParaRPr lang="pt-BR" sz="3200" b="1">
              <a:solidFill>
                <a:schemeClr val="bg1"/>
              </a:solidFill>
              <a:latin typeface="Montserrat" pitchFamily="2" charset="0"/>
            </a:endParaRPr>
          </a:p>
        </p:txBody>
      </p:sp>
      <p:sp>
        <p:nvSpPr>
          <p:cNvPr id="12" name="CaixaDeTexto 11">
            <a:extLst>
              <a:ext uri="{FF2B5EF4-FFF2-40B4-BE49-F238E27FC236}">
                <a16:creationId xmlns:a16="http://schemas.microsoft.com/office/drawing/2014/main" id="{38E647A8-1146-634A-3786-1FD00CBD14D7}"/>
              </a:ext>
            </a:extLst>
          </p:cNvPr>
          <p:cNvSpPr txBox="1"/>
          <p:nvPr/>
        </p:nvSpPr>
        <p:spPr>
          <a:xfrm>
            <a:off x="11962860" y="8061366"/>
            <a:ext cx="7200491" cy="707886"/>
          </a:xfrm>
          <a:prstGeom prst="rect">
            <a:avLst/>
          </a:prstGeom>
          <a:noFill/>
        </p:spPr>
        <p:txBody>
          <a:bodyPr wrap="square" rtlCol="0">
            <a:spAutoFit/>
          </a:bodyPr>
          <a:lstStyle/>
          <a:p>
            <a:r>
              <a:rPr lang="pt-BR" sz="4000" b="1">
                <a:solidFill>
                  <a:schemeClr val="bg1"/>
                </a:solidFill>
                <a:latin typeface="Montserrat" pitchFamily="2" charset="0"/>
              </a:rPr>
              <a:t>IMAGEM 2</a:t>
            </a:r>
            <a:endParaRPr lang="pt-BR" sz="3200" b="1">
              <a:solidFill>
                <a:schemeClr val="bg1"/>
              </a:solidFill>
              <a:latin typeface="Montserrat" pitchFamily="2" charset="0"/>
            </a:endParaRPr>
          </a:p>
        </p:txBody>
      </p:sp>
    </p:spTree>
    <p:extLst>
      <p:ext uri="{BB962C8B-B14F-4D97-AF65-F5344CB8AC3E}">
        <p14:creationId xmlns:p14="http://schemas.microsoft.com/office/powerpoint/2010/main" val="1111208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581786" y="1784344"/>
            <a:ext cx="16845362" cy="1015663"/>
          </a:xfrm>
          <a:prstGeom prst="rect">
            <a:avLst/>
          </a:prstGeom>
          <a:noFill/>
        </p:spPr>
        <p:txBody>
          <a:bodyPr wrap="square" rtlCol="0">
            <a:spAutoFit/>
          </a:bodyPr>
          <a:lstStyle/>
          <a:p>
            <a:r>
              <a:rPr lang="pt-BR" sz="6000" b="1">
                <a:solidFill>
                  <a:schemeClr val="bg1"/>
                </a:solidFill>
              </a:rPr>
              <a:t>Combate Aéreo aos Focos de Incêndios Florestais</a:t>
            </a:r>
            <a:endParaRPr lang="pt-BR" sz="6000" b="1">
              <a:solidFill>
                <a:schemeClr val="bg1"/>
              </a:solidFill>
              <a:latin typeface="Montserrat" pitchFamily="2" charset="0"/>
            </a:endParaRP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581786" y="2791216"/>
            <a:ext cx="2301735" cy="133434"/>
          </a:xfrm>
          <a:prstGeom prst="rect">
            <a:avLst/>
          </a:prstGeom>
        </p:spPr>
      </p:pic>
      <p:pic>
        <p:nvPicPr>
          <p:cNvPr id="6" name="Imagem 5">
            <a:extLst>
              <a:ext uri="{FF2B5EF4-FFF2-40B4-BE49-F238E27FC236}">
                <a16:creationId xmlns:a16="http://schemas.microsoft.com/office/drawing/2014/main" id="{51B215D8-1F6F-5898-ACBA-0666582C1D35}"/>
              </a:ext>
            </a:extLst>
          </p:cNvPr>
          <p:cNvPicPr>
            <a:picLocks noChangeAspect="1"/>
          </p:cNvPicPr>
          <p:nvPr/>
        </p:nvPicPr>
        <p:blipFill>
          <a:blip r:embed="rId3"/>
          <a:stretch>
            <a:fillRect/>
          </a:stretch>
        </p:blipFill>
        <p:spPr>
          <a:xfrm>
            <a:off x="1581786" y="3701349"/>
            <a:ext cx="21044340" cy="6313302"/>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1581786" y="10526497"/>
            <a:ext cx="9104311" cy="249299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de 40h</a:t>
            </a:r>
            <a:br>
              <a:rPr lang="pt-BR" sz="3200" b="1">
                <a:latin typeface="Montserrat" pitchFamily="2" charset="0"/>
              </a:rPr>
            </a:br>
            <a:endParaRPr lang="pt-BR" sz="3200" b="1">
              <a:solidFill>
                <a:schemeClr val="bg1"/>
              </a:solidFill>
              <a:latin typeface="Montserrat" pitchFamily="2" charset="0"/>
            </a:endParaRPr>
          </a:p>
        </p:txBody>
      </p:sp>
    </p:spTree>
    <p:extLst>
      <p:ext uri="{BB962C8B-B14F-4D97-AF65-F5344CB8AC3E}">
        <p14:creationId xmlns:p14="http://schemas.microsoft.com/office/powerpoint/2010/main" val="681341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669639" y="1116608"/>
            <a:ext cx="16845362" cy="1569660"/>
          </a:xfrm>
          <a:prstGeom prst="rect">
            <a:avLst/>
          </a:prstGeom>
          <a:noFill/>
        </p:spPr>
        <p:txBody>
          <a:bodyPr wrap="square" rtlCol="0">
            <a:spAutoFit/>
          </a:bodyPr>
          <a:lstStyle/>
          <a:p>
            <a:r>
              <a:rPr lang="pt-BR" sz="4400" b="1" dirty="0">
                <a:solidFill>
                  <a:schemeClr val="bg1"/>
                </a:solidFill>
                <a:latin typeface="Montserrat" pitchFamily="2" charset="0"/>
              </a:rPr>
              <a:t>NR-31.12: Segurança e Operação de Máquinas e Implementos Agrícolas</a:t>
            </a: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669639" y="3100938"/>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669639" y="3802876"/>
            <a:ext cx="8321962" cy="4462760"/>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dirty="0"/>
          </a:p>
          <a:p>
            <a:br>
              <a:rPr lang="pt-BR" sz="3200" b="1" dirty="0">
                <a:latin typeface="Montserrat" pitchFamily="2" charset="0"/>
              </a:rPr>
            </a:br>
            <a:r>
              <a:rPr lang="pt-BR" sz="3200" b="1" dirty="0">
                <a:solidFill>
                  <a:schemeClr val="bg1"/>
                </a:solidFill>
                <a:latin typeface="Montserrat"/>
              </a:rPr>
              <a:t>- Identificação do colaborador</a:t>
            </a:r>
            <a:br>
              <a:rPr lang="pt-BR" sz="3200" b="1" dirty="0">
                <a:latin typeface="Montserrat" pitchFamily="2" charset="0"/>
              </a:rPr>
            </a:br>
            <a:r>
              <a:rPr lang="pt-BR" sz="3200" b="1" dirty="0">
                <a:solidFill>
                  <a:schemeClr val="bg1"/>
                </a:solidFill>
                <a:latin typeface="Montserrat"/>
              </a:rPr>
              <a:t>- Carga horária de 16h</a:t>
            </a:r>
            <a:br>
              <a:rPr lang="pt-BR" sz="3200" b="1" dirty="0">
                <a:latin typeface="Montserrat" pitchFamily="2" charset="0"/>
              </a:rPr>
            </a:br>
            <a:r>
              <a:rPr lang="pt-BR" sz="3200" b="1" dirty="0">
                <a:solidFill>
                  <a:schemeClr val="bg1"/>
                </a:solidFill>
                <a:latin typeface="Montserrat"/>
              </a:rPr>
              <a:t>- Local </a:t>
            </a:r>
            <a:br>
              <a:rPr lang="pt-BR" sz="3200" b="1" dirty="0">
                <a:latin typeface="Montserrat" pitchFamily="2" charset="0"/>
              </a:rPr>
            </a:br>
            <a:r>
              <a:rPr lang="pt-BR" sz="3200" b="1" dirty="0">
                <a:solidFill>
                  <a:schemeClr val="bg1"/>
                </a:solidFill>
                <a:latin typeface="Montserrat"/>
              </a:rPr>
              <a:t>- Nome e qualificação dos instrutores</a:t>
            </a:r>
            <a:br>
              <a:rPr lang="pt-BR" sz="3200" b="1" dirty="0">
                <a:latin typeface="Montserrat" pitchFamily="2" charset="0"/>
              </a:rPr>
            </a:br>
            <a:r>
              <a:rPr lang="pt-BR" sz="3200" b="1" dirty="0">
                <a:solidFill>
                  <a:schemeClr val="bg1"/>
                </a:solidFill>
                <a:latin typeface="Montserrat"/>
              </a:rPr>
              <a:t>- Assinatura do responsável técnico</a:t>
            </a:r>
            <a:br>
              <a:rPr lang="pt-BR" sz="3200" b="1" dirty="0">
                <a:latin typeface="Montserrat" pitchFamily="2" charset="0"/>
              </a:rPr>
            </a:br>
            <a:r>
              <a:rPr lang="pt-BR" sz="3200" b="1" dirty="0">
                <a:solidFill>
                  <a:schemeClr val="bg1"/>
                </a:solidFill>
                <a:latin typeface="Montserrat"/>
              </a:rPr>
              <a:t>- Assinatura do colaborador</a:t>
            </a:r>
            <a:br>
              <a:rPr lang="pt-BR" sz="3200" b="1" dirty="0">
                <a:latin typeface="Montserrat" pitchFamily="2" charset="0"/>
              </a:rPr>
            </a:br>
            <a:endParaRPr lang="pt-BR" sz="3200" b="1" dirty="0">
              <a:solidFill>
                <a:schemeClr val="bg1"/>
              </a:solidFill>
              <a:latin typeface="Montserrat" pitchFamily="2" charset="0"/>
            </a:endParaRPr>
          </a:p>
        </p:txBody>
      </p:sp>
      <p:pic>
        <p:nvPicPr>
          <p:cNvPr id="2" name="Imagem 1" descr="Uma imagem contendo Tabela&#10;&#10;Descrição gerada automaticamente">
            <a:extLst>
              <a:ext uri="{FF2B5EF4-FFF2-40B4-BE49-F238E27FC236}">
                <a16:creationId xmlns:a16="http://schemas.microsoft.com/office/drawing/2014/main" id="{2010D9BE-E1A3-2E18-F4BF-D335F9D9121C}"/>
              </a:ext>
            </a:extLst>
          </p:cNvPr>
          <p:cNvPicPr>
            <a:picLocks noChangeAspect="1"/>
          </p:cNvPicPr>
          <p:nvPr/>
        </p:nvPicPr>
        <p:blipFill>
          <a:blip r:embed="rId3"/>
          <a:stretch>
            <a:fillRect/>
          </a:stretch>
        </p:blipFill>
        <p:spPr>
          <a:xfrm>
            <a:off x="8547406" y="7378083"/>
            <a:ext cx="15011623" cy="5562599"/>
          </a:xfrm>
          <a:prstGeom prst="rect">
            <a:avLst/>
          </a:prstGeom>
        </p:spPr>
      </p:pic>
    </p:spTree>
    <p:extLst>
      <p:ext uri="{BB962C8B-B14F-4D97-AF65-F5344CB8AC3E}">
        <p14:creationId xmlns:p14="http://schemas.microsoft.com/office/powerpoint/2010/main" val="93590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237775" y="1440243"/>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Certificado: Executor em Aviação Agrícola - CEAA</a:t>
            </a:r>
            <a:endParaRPr lang="pt-BR" sz="5400" b="1">
              <a:solidFill>
                <a:schemeClr val="bg1"/>
              </a:solidFill>
              <a:latin typeface="Montserrat" pitchFamily="2" charset="0"/>
            </a:endParaRP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410336" y="2824045"/>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1237775" y="4342308"/>
            <a:ext cx="8272757" cy="5447645"/>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dirty="0"/>
          </a:p>
          <a:p>
            <a:br>
              <a:rPr lang="pt-BR" sz="3200" b="1" dirty="0">
                <a:latin typeface="Montserrat" pitchFamily="2" charset="0"/>
              </a:rPr>
            </a:br>
            <a:r>
              <a:rPr lang="pt-BR" sz="3200" b="1" dirty="0">
                <a:solidFill>
                  <a:schemeClr val="bg1"/>
                </a:solidFill>
                <a:latin typeface="Montserrat"/>
              </a:rPr>
              <a:t>- Identificação do colaborador</a:t>
            </a:r>
            <a:br>
              <a:rPr lang="pt-BR" sz="3200" b="1" dirty="0">
                <a:latin typeface="Montserrat" pitchFamily="2" charset="0"/>
              </a:rPr>
            </a:br>
            <a:r>
              <a:rPr lang="pt-BR" sz="3200" b="1" dirty="0">
                <a:solidFill>
                  <a:schemeClr val="bg1"/>
                </a:solidFill>
                <a:latin typeface="Montserrat"/>
              </a:rPr>
              <a:t>- Carga horária:</a:t>
            </a:r>
            <a:br>
              <a:rPr lang="pt-BR" sz="3200" b="1" dirty="0">
                <a:latin typeface="Montserrat" pitchFamily="2" charset="0"/>
              </a:rPr>
            </a:br>
            <a:r>
              <a:rPr lang="pt-BR" sz="3200" b="1" dirty="0">
                <a:solidFill>
                  <a:schemeClr val="bg1"/>
                </a:solidFill>
                <a:latin typeface="Montserrat"/>
              </a:rPr>
              <a:t>Teórica: 31h</a:t>
            </a:r>
            <a:br>
              <a:rPr lang="pt-BR" sz="3200" b="1" dirty="0">
                <a:latin typeface="Montserrat"/>
              </a:rPr>
            </a:br>
            <a:r>
              <a:rPr lang="pt-BR" sz="3200" b="1" dirty="0">
                <a:solidFill>
                  <a:schemeClr val="bg1"/>
                </a:solidFill>
                <a:latin typeface="Montserrat"/>
              </a:rPr>
              <a:t>Prática: 15h</a:t>
            </a:r>
            <a:br>
              <a:rPr lang="pt-BR" sz="3200" b="1" dirty="0">
                <a:latin typeface="Montserrat"/>
              </a:rPr>
            </a:br>
            <a:r>
              <a:rPr lang="pt-BR" sz="3200" b="1" dirty="0">
                <a:solidFill>
                  <a:schemeClr val="bg1"/>
                </a:solidFill>
                <a:latin typeface="Montserrat"/>
              </a:rPr>
              <a:t>- Local </a:t>
            </a:r>
            <a:br>
              <a:rPr lang="pt-BR" sz="3200" b="1" dirty="0">
                <a:latin typeface="Montserrat" pitchFamily="2" charset="0"/>
              </a:rPr>
            </a:br>
            <a:r>
              <a:rPr lang="pt-BR" sz="3200" b="1" dirty="0">
                <a:solidFill>
                  <a:schemeClr val="bg1"/>
                </a:solidFill>
                <a:latin typeface="Montserrat"/>
              </a:rPr>
              <a:t>- Nome e qualificação dos instrutores</a:t>
            </a:r>
            <a:br>
              <a:rPr lang="pt-BR" sz="3200" b="1" dirty="0">
                <a:latin typeface="Montserrat" pitchFamily="2" charset="0"/>
              </a:rPr>
            </a:br>
            <a:r>
              <a:rPr lang="pt-BR" sz="3200" b="1" dirty="0">
                <a:solidFill>
                  <a:schemeClr val="bg1"/>
                </a:solidFill>
                <a:latin typeface="Montserrat"/>
              </a:rPr>
              <a:t>- Assinatura do responsável técnico</a:t>
            </a:r>
            <a:br>
              <a:rPr lang="pt-BR" sz="3200" b="1" dirty="0">
                <a:latin typeface="Montserrat" pitchFamily="2" charset="0"/>
              </a:rPr>
            </a:br>
            <a:r>
              <a:rPr lang="pt-BR" sz="3200" b="1" dirty="0">
                <a:solidFill>
                  <a:schemeClr val="bg1"/>
                </a:solidFill>
                <a:latin typeface="Montserrat"/>
              </a:rPr>
              <a:t>- Assinatura do colaborador</a:t>
            </a:r>
            <a:br>
              <a:rPr lang="pt-BR" sz="3200" b="1" dirty="0">
                <a:latin typeface="Montserrat" pitchFamily="2" charset="0"/>
              </a:rPr>
            </a:br>
            <a:endParaRPr lang="pt-BR" sz="3200" b="1" dirty="0">
              <a:solidFill>
                <a:schemeClr val="bg1"/>
              </a:solidFill>
              <a:latin typeface="Montserrat" pitchFamily="2" charset="0"/>
            </a:endParaRPr>
          </a:p>
        </p:txBody>
      </p:sp>
      <p:sp>
        <p:nvSpPr>
          <p:cNvPr id="5" name="CaixaDeTexto 4">
            <a:extLst>
              <a:ext uri="{FF2B5EF4-FFF2-40B4-BE49-F238E27FC236}">
                <a16:creationId xmlns:a16="http://schemas.microsoft.com/office/drawing/2014/main" id="{586C742A-1C5A-3052-04C2-7973A871AD5C}"/>
              </a:ext>
            </a:extLst>
          </p:cNvPr>
          <p:cNvSpPr txBox="1"/>
          <p:nvPr/>
        </p:nvSpPr>
        <p:spPr>
          <a:xfrm>
            <a:off x="10186538" y="3417951"/>
            <a:ext cx="14190636" cy="9391231"/>
          </a:xfrm>
          <a:prstGeom prst="rect">
            <a:avLst/>
          </a:prstGeom>
          <a:noFill/>
        </p:spPr>
        <p:txBody>
          <a:bodyPr wrap="square" lIns="91440" tIns="45720" rIns="91440" bIns="45720" rtlCol="0" anchor="t">
            <a:spAutoFit/>
          </a:bodyPr>
          <a:lstStyle/>
          <a:p>
            <a:r>
              <a:rPr lang="en-US" sz="3200" b="1" err="1">
                <a:solidFill>
                  <a:schemeClr val="bg1"/>
                </a:solidFill>
                <a:latin typeface="Montserrat"/>
              </a:rPr>
              <a:t>Conteúdo</a:t>
            </a:r>
            <a:r>
              <a:rPr lang="en-US" sz="3200" b="1">
                <a:solidFill>
                  <a:schemeClr val="bg1"/>
                </a:solidFill>
                <a:latin typeface="Montserrat"/>
              </a:rPr>
              <a:t> </a:t>
            </a:r>
            <a:r>
              <a:rPr lang="en-US" sz="3200" b="1" err="1">
                <a:solidFill>
                  <a:schemeClr val="bg1"/>
                </a:solidFill>
                <a:latin typeface="Montserrat"/>
              </a:rPr>
              <a:t>Programático</a:t>
            </a:r>
            <a:endParaRPr lang="en-US" sz="3200" b="1">
              <a:solidFill>
                <a:schemeClr val="bg1"/>
              </a:solidFill>
              <a:latin typeface="Montserrat"/>
            </a:endParaRPr>
          </a:p>
          <a:p>
            <a:pPr>
              <a:buFont typeface=""/>
              <a:buChar char="•"/>
            </a:pPr>
            <a:endParaRPr lang="en-US" sz="3200" b="1">
              <a:solidFill>
                <a:schemeClr val="bg1"/>
              </a:solidFill>
              <a:latin typeface="Montserrat"/>
            </a:endParaRPr>
          </a:p>
          <a:p>
            <a:pPr>
              <a:buFont typeface=""/>
              <a:buChar char="•"/>
            </a:pPr>
            <a:r>
              <a:rPr lang="en-US" sz="3200" b="1">
                <a:solidFill>
                  <a:schemeClr val="bg1"/>
                </a:solidFill>
                <a:latin typeface="Montserrat"/>
              </a:rPr>
              <a:t>Aeronaves Agrícola e Equipamentos.</a:t>
            </a:r>
            <a:endParaRPr lang="en-US">
              <a:solidFill>
                <a:schemeClr val="bg1"/>
              </a:solidFill>
            </a:endParaRPr>
          </a:p>
          <a:p>
            <a:pPr>
              <a:buFont typeface=""/>
              <a:buChar char="•"/>
            </a:pPr>
            <a:r>
              <a:rPr lang="en-US" sz="3200" b="1" err="1">
                <a:solidFill>
                  <a:schemeClr val="bg1"/>
                </a:solidFill>
                <a:latin typeface="Montserrat"/>
              </a:rPr>
              <a:t>Legislação</a:t>
            </a:r>
            <a:r>
              <a:rPr lang="en-US" sz="3200" b="1">
                <a:solidFill>
                  <a:schemeClr val="bg1"/>
                </a:solidFill>
                <a:latin typeface="Montserrat"/>
              </a:rPr>
              <a:t> </a:t>
            </a:r>
            <a:r>
              <a:rPr lang="en-US" sz="3200" b="1" err="1">
                <a:solidFill>
                  <a:schemeClr val="bg1"/>
                </a:solidFill>
                <a:latin typeface="Montserrat"/>
              </a:rPr>
              <a:t>Atual</a:t>
            </a:r>
            <a:r>
              <a:rPr lang="en-US" sz="3200" b="1">
                <a:solidFill>
                  <a:schemeClr val="bg1"/>
                </a:solidFill>
                <a:latin typeface="Montserrat"/>
              </a:rPr>
              <a:t> e </a:t>
            </a:r>
            <a:r>
              <a:rPr lang="en-US" sz="3200" b="1" err="1">
                <a:solidFill>
                  <a:schemeClr val="bg1"/>
                </a:solidFill>
                <a:latin typeface="Montserrat"/>
              </a:rPr>
              <a:t>Instrução</a:t>
            </a:r>
            <a:r>
              <a:rPr lang="en-US" sz="3200" b="1">
                <a:solidFill>
                  <a:schemeClr val="bg1"/>
                </a:solidFill>
                <a:latin typeface="Montserrat"/>
              </a:rPr>
              <a:t> </a:t>
            </a:r>
            <a:r>
              <a:rPr lang="en-US" sz="3200" b="1" err="1">
                <a:solidFill>
                  <a:schemeClr val="bg1"/>
                </a:solidFill>
                <a:latin typeface="Montserrat"/>
              </a:rPr>
              <a:t>Normativa</a:t>
            </a:r>
            <a:r>
              <a:rPr lang="en-US" sz="3200" b="1">
                <a:solidFill>
                  <a:schemeClr val="bg1"/>
                </a:solidFill>
                <a:latin typeface="Montserrat"/>
              </a:rPr>
              <a:t> Nº 2.</a:t>
            </a:r>
          </a:p>
          <a:p>
            <a:pPr>
              <a:buFont typeface=""/>
              <a:buChar char="•"/>
            </a:pPr>
            <a:r>
              <a:rPr lang="en-US" sz="3200" b="1" err="1">
                <a:solidFill>
                  <a:schemeClr val="bg1"/>
                </a:solidFill>
                <a:latin typeface="Montserrat"/>
              </a:rPr>
              <a:t>Estudo</a:t>
            </a:r>
            <a:r>
              <a:rPr lang="en-US" sz="3200" b="1">
                <a:solidFill>
                  <a:schemeClr val="bg1"/>
                </a:solidFill>
                <a:latin typeface="Montserrat"/>
              </a:rPr>
              <a:t> dos </a:t>
            </a:r>
            <a:r>
              <a:rPr lang="en-US" sz="3200" b="1" err="1">
                <a:solidFill>
                  <a:schemeClr val="bg1"/>
                </a:solidFill>
                <a:latin typeface="Montserrat"/>
              </a:rPr>
              <a:t>Alvos</a:t>
            </a:r>
            <a:r>
              <a:rPr lang="en-US" sz="3200" b="1">
                <a:solidFill>
                  <a:schemeClr val="bg1"/>
                </a:solidFill>
                <a:latin typeface="Montserrat"/>
              </a:rPr>
              <a:t>: </a:t>
            </a:r>
            <a:r>
              <a:rPr lang="en-US" sz="3200" b="1" err="1">
                <a:solidFill>
                  <a:schemeClr val="bg1"/>
                </a:solidFill>
                <a:latin typeface="Montserrat"/>
              </a:rPr>
              <a:t>Pragas</a:t>
            </a:r>
            <a:r>
              <a:rPr lang="en-US" sz="3200" b="1">
                <a:solidFill>
                  <a:schemeClr val="bg1"/>
                </a:solidFill>
                <a:latin typeface="Montserrat"/>
              </a:rPr>
              <a:t>, </a:t>
            </a:r>
            <a:r>
              <a:rPr lang="en-US" sz="3200" b="1" err="1">
                <a:solidFill>
                  <a:schemeClr val="bg1"/>
                </a:solidFill>
                <a:latin typeface="Montserrat"/>
              </a:rPr>
              <a:t>Doenças</a:t>
            </a:r>
            <a:r>
              <a:rPr lang="en-US" sz="3200" b="1">
                <a:solidFill>
                  <a:schemeClr val="bg1"/>
                </a:solidFill>
                <a:latin typeface="Montserrat"/>
              </a:rPr>
              <a:t> e </a:t>
            </a:r>
            <a:r>
              <a:rPr lang="en-US" sz="3200" b="1" err="1">
                <a:solidFill>
                  <a:schemeClr val="bg1"/>
                </a:solidFill>
                <a:latin typeface="Montserrat"/>
              </a:rPr>
              <a:t>Ervas</a:t>
            </a:r>
            <a:r>
              <a:rPr lang="en-US" sz="3200" b="1">
                <a:solidFill>
                  <a:schemeClr val="bg1"/>
                </a:solidFill>
                <a:latin typeface="Montserrat"/>
              </a:rPr>
              <a:t> </a:t>
            </a:r>
            <a:r>
              <a:rPr lang="en-US" sz="3200" b="1" err="1">
                <a:solidFill>
                  <a:schemeClr val="bg1"/>
                </a:solidFill>
                <a:latin typeface="Montserrat"/>
              </a:rPr>
              <a:t>Daninhas</a:t>
            </a:r>
            <a:r>
              <a:rPr lang="en-US" sz="3200" b="1">
                <a:solidFill>
                  <a:schemeClr val="bg1"/>
                </a:solidFill>
                <a:latin typeface="Montserrat"/>
              </a:rPr>
              <a:t>.</a:t>
            </a:r>
          </a:p>
          <a:p>
            <a:pPr>
              <a:buFont typeface=""/>
              <a:buChar char="•"/>
            </a:pPr>
            <a:r>
              <a:rPr lang="en-US" sz="3200" b="1">
                <a:solidFill>
                  <a:schemeClr val="bg1"/>
                </a:solidFill>
                <a:latin typeface="Montserrat"/>
              </a:rPr>
              <a:t>Teoria da </a:t>
            </a:r>
            <a:r>
              <a:rPr lang="en-US" sz="3200" b="1" err="1">
                <a:solidFill>
                  <a:schemeClr val="bg1"/>
                </a:solidFill>
                <a:latin typeface="Montserrat"/>
              </a:rPr>
              <a:t>Gotas</a:t>
            </a:r>
            <a:r>
              <a:rPr lang="en-US" sz="3200" b="1">
                <a:solidFill>
                  <a:schemeClr val="bg1"/>
                </a:solidFill>
                <a:latin typeface="Montserrat"/>
              </a:rPr>
              <a:t> – </a:t>
            </a:r>
            <a:r>
              <a:rPr lang="en-US" sz="3200" b="1" err="1">
                <a:solidFill>
                  <a:schemeClr val="bg1"/>
                </a:solidFill>
                <a:latin typeface="Montserrat"/>
              </a:rPr>
              <a:t>Avaliação</a:t>
            </a:r>
            <a:r>
              <a:rPr lang="en-US" sz="3200" b="1">
                <a:solidFill>
                  <a:schemeClr val="bg1"/>
                </a:solidFill>
                <a:latin typeface="Montserrat"/>
              </a:rPr>
              <a:t> de </a:t>
            </a:r>
            <a:r>
              <a:rPr lang="en-US" sz="3200" b="1" err="1">
                <a:solidFill>
                  <a:schemeClr val="bg1"/>
                </a:solidFill>
                <a:latin typeface="Montserrat"/>
              </a:rPr>
              <a:t>Neblinas</a:t>
            </a:r>
            <a:r>
              <a:rPr lang="en-US" sz="3200" b="1">
                <a:solidFill>
                  <a:schemeClr val="bg1"/>
                </a:solidFill>
                <a:latin typeface="Montserrat"/>
              </a:rPr>
              <a:t>.</a:t>
            </a:r>
          </a:p>
          <a:p>
            <a:pPr>
              <a:buFont typeface=""/>
              <a:buChar char="•"/>
            </a:pPr>
            <a:r>
              <a:rPr lang="en-US" sz="3200" b="1">
                <a:solidFill>
                  <a:schemeClr val="bg1"/>
                </a:solidFill>
                <a:latin typeface="Montserrat"/>
              </a:rPr>
              <a:t>Equipamentos para </a:t>
            </a:r>
            <a:r>
              <a:rPr lang="en-US" sz="3200" b="1" err="1">
                <a:solidFill>
                  <a:schemeClr val="bg1"/>
                </a:solidFill>
                <a:latin typeface="Montserrat"/>
              </a:rPr>
              <a:t>Aplicação</a:t>
            </a:r>
            <a:r>
              <a:rPr lang="en-US" sz="3200" b="1">
                <a:solidFill>
                  <a:schemeClr val="bg1"/>
                </a:solidFill>
                <a:latin typeface="Montserrat"/>
              </a:rPr>
              <a:t> Via </a:t>
            </a:r>
            <a:r>
              <a:rPr lang="en-US" sz="3200" b="1" err="1">
                <a:solidFill>
                  <a:schemeClr val="bg1"/>
                </a:solidFill>
                <a:latin typeface="Montserrat"/>
              </a:rPr>
              <a:t>Líquida</a:t>
            </a:r>
            <a:r>
              <a:rPr lang="en-US" sz="3200" b="1">
                <a:solidFill>
                  <a:schemeClr val="bg1"/>
                </a:solidFill>
                <a:latin typeface="Montserrat"/>
              </a:rPr>
              <a:t> e Via </a:t>
            </a:r>
            <a:r>
              <a:rPr lang="en-US" sz="3200" b="1" err="1">
                <a:solidFill>
                  <a:schemeClr val="bg1"/>
                </a:solidFill>
                <a:latin typeface="Montserrat"/>
              </a:rPr>
              <a:t>Sólida</a:t>
            </a:r>
            <a:r>
              <a:rPr lang="en-US" sz="3200" b="1">
                <a:solidFill>
                  <a:schemeClr val="bg1"/>
                </a:solidFill>
                <a:latin typeface="Montserrat"/>
              </a:rPr>
              <a:t>.</a:t>
            </a:r>
          </a:p>
          <a:p>
            <a:pPr>
              <a:buFont typeface=""/>
              <a:buChar char="•"/>
            </a:pPr>
            <a:r>
              <a:rPr lang="en-US" sz="3200" b="1">
                <a:solidFill>
                  <a:schemeClr val="bg1"/>
                </a:solidFill>
                <a:latin typeface="Montserrat"/>
              </a:rPr>
              <a:t>Produtos </a:t>
            </a:r>
            <a:r>
              <a:rPr lang="en-US" sz="3200" b="1" err="1">
                <a:solidFill>
                  <a:schemeClr val="bg1"/>
                </a:solidFill>
                <a:latin typeface="Montserrat"/>
              </a:rPr>
              <a:t>Químicos</a:t>
            </a:r>
            <a:r>
              <a:rPr lang="en-US" sz="3200" b="1">
                <a:solidFill>
                  <a:schemeClr val="bg1"/>
                </a:solidFill>
                <a:latin typeface="Montserrat"/>
              </a:rPr>
              <a:t> – </a:t>
            </a:r>
            <a:r>
              <a:rPr lang="en-US" sz="3200" b="1" err="1">
                <a:solidFill>
                  <a:schemeClr val="bg1"/>
                </a:solidFill>
                <a:latin typeface="Montserrat"/>
              </a:rPr>
              <a:t>Descontaminação</a:t>
            </a:r>
            <a:r>
              <a:rPr lang="en-US" sz="3200" b="1">
                <a:solidFill>
                  <a:schemeClr val="bg1"/>
                </a:solidFill>
                <a:latin typeface="Montserrat"/>
              </a:rPr>
              <a:t> de </a:t>
            </a:r>
            <a:r>
              <a:rPr lang="en-US" sz="3200" b="1" err="1">
                <a:solidFill>
                  <a:schemeClr val="bg1"/>
                </a:solidFill>
                <a:latin typeface="Montserrat"/>
              </a:rPr>
              <a:t>Agrotóxicos</a:t>
            </a:r>
            <a:r>
              <a:rPr lang="en-US" sz="3200" b="1">
                <a:solidFill>
                  <a:schemeClr val="bg1"/>
                </a:solidFill>
                <a:latin typeface="Montserrat"/>
              </a:rPr>
              <a:t>.</a:t>
            </a:r>
          </a:p>
          <a:p>
            <a:pPr>
              <a:buFont typeface=""/>
              <a:buChar char="•"/>
            </a:pPr>
            <a:r>
              <a:rPr lang="en-US" sz="3200" b="1" err="1">
                <a:solidFill>
                  <a:schemeClr val="bg1"/>
                </a:solidFill>
                <a:latin typeface="Montserrat"/>
              </a:rPr>
              <a:t>Aspectos</a:t>
            </a:r>
            <a:r>
              <a:rPr lang="en-US" sz="3200" b="1">
                <a:solidFill>
                  <a:schemeClr val="bg1"/>
                </a:solidFill>
                <a:latin typeface="Montserrat"/>
              </a:rPr>
              <a:t> </a:t>
            </a:r>
            <a:r>
              <a:rPr lang="en-US" sz="3200" b="1" err="1">
                <a:solidFill>
                  <a:schemeClr val="bg1"/>
                </a:solidFill>
                <a:latin typeface="Montserrat"/>
              </a:rPr>
              <a:t>Aerodinâmicos</a:t>
            </a:r>
            <a:r>
              <a:rPr lang="en-US" sz="3200" b="1">
                <a:solidFill>
                  <a:schemeClr val="bg1"/>
                </a:solidFill>
                <a:latin typeface="Montserrat"/>
              </a:rPr>
              <a:t>.</a:t>
            </a:r>
          </a:p>
          <a:p>
            <a:pPr>
              <a:buFont typeface=""/>
              <a:buChar char="•"/>
            </a:pPr>
            <a:r>
              <a:rPr lang="en-US" sz="3200" b="1" err="1">
                <a:solidFill>
                  <a:schemeClr val="bg1"/>
                </a:solidFill>
                <a:latin typeface="Montserrat"/>
              </a:rPr>
              <a:t>Fatores</a:t>
            </a:r>
            <a:r>
              <a:rPr lang="en-US" sz="3200" b="1">
                <a:solidFill>
                  <a:schemeClr val="bg1"/>
                </a:solidFill>
                <a:latin typeface="Montserrat"/>
              </a:rPr>
              <a:t> </a:t>
            </a:r>
            <a:r>
              <a:rPr lang="en-US" sz="3200" b="1" err="1">
                <a:solidFill>
                  <a:schemeClr val="bg1"/>
                </a:solidFill>
                <a:latin typeface="Montserrat"/>
              </a:rPr>
              <a:t>Meteorológicos</a:t>
            </a:r>
            <a:r>
              <a:rPr lang="en-US" sz="3200" b="1">
                <a:solidFill>
                  <a:schemeClr val="bg1"/>
                </a:solidFill>
                <a:latin typeface="Montserrat"/>
              </a:rPr>
              <a:t>.</a:t>
            </a:r>
          </a:p>
          <a:p>
            <a:pPr>
              <a:buFont typeface=""/>
              <a:buChar char="•"/>
            </a:pPr>
            <a:r>
              <a:rPr lang="en-US" sz="3200" b="1" err="1">
                <a:solidFill>
                  <a:schemeClr val="bg1"/>
                </a:solidFill>
                <a:latin typeface="Montserrat"/>
              </a:rPr>
              <a:t>Calibração</a:t>
            </a:r>
            <a:r>
              <a:rPr lang="en-US" sz="3200" b="1">
                <a:solidFill>
                  <a:schemeClr val="bg1"/>
                </a:solidFill>
                <a:latin typeface="Montserrat"/>
              </a:rPr>
              <a:t> de Aeronaves </a:t>
            </a:r>
            <a:r>
              <a:rPr lang="en-US" sz="3200" b="1" err="1">
                <a:solidFill>
                  <a:schemeClr val="bg1"/>
                </a:solidFill>
                <a:latin typeface="Montserrat"/>
              </a:rPr>
              <a:t>Agrícolas</a:t>
            </a:r>
            <a:r>
              <a:rPr lang="en-US" sz="3200" b="1">
                <a:solidFill>
                  <a:schemeClr val="bg1"/>
                </a:solidFill>
                <a:latin typeface="Montserrat"/>
              </a:rPr>
              <a:t>, </a:t>
            </a:r>
            <a:r>
              <a:rPr lang="en-US" sz="3200" b="1" err="1">
                <a:solidFill>
                  <a:schemeClr val="bg1"/>
                </a:solidFill>
                <a:latin typeface="Montserrat"/>
              </a:rPr>
              <a:t>Pistão</a:t>
            </a:r>
            <a:r>
              <a:rPr lang="en-US" sz="3200" b="1">
                <a:solidFill>
                  <a:schemeClr val="bg1"/>
                </a:solidFill>
                <a:latin typeface="Montserrat"/>
              </a:rPr>
              <a:t> e </a:t>
            </a:r>
            <a:r>
              <a:rPr lang="en-US" sz="3200" b="1" err="1">
                <a:solidFill>
                  <a:schemeClr val="bg1"/>
                </a:solidFill>
                <a:latin typeface="Montserrat"/>
              </a:rPr>
              <a:t>Turbina</a:t>
            </a:r>
            <a:r>
              <a:rPr lang="en-US" sz="3200" b="1">
                <a:solidFill>
                  <a:schemeClr val="bg1"/>
                </a:solidFill>
                <a:latin typeface="Montserrat"/>
              </a:rPr>
              <a:t>.</a:t>
            </a:r>
          </a:p>
          <a:p>
            <a:pPr>
              <a:buFont typeface=""/>
              <a:buChar char="•"/>
            </a:pPr>
            <a:r>
              <a:rPr lang="en-US" sz="3200" b="1" err="1">
                <a:solidFill>
                  <a:schemeClr val="bg1"/>
                </a:solidFill>
                <a:latin typeface="Montserrat"/>
              </a:rPr>
              <a:t>Determinação</a:t>
            </a:r>
            <a:r>
              <a:rPr lang="en-US" sz="3200" b="1">
                <a:solidFill>
                  <a:schemeClr val="bg1"/>
                </a:solidFill>
                <a:latin typeface="Montserrat"/>
              </a:rPr>
              <a:t> de </a:t>
            </a:r>
            <a:r>
              <a:rPr lang="en-US" sz="3200" b="1" err="1">
                <a:solidFill>
                  <a:schemeClr val="bg1"/>
                </a:solidFill>
                <a:latin typeface="Montserrat"/>
              </a:rPr>
              <a:t>Faixa</a:t>
            </a:r>
            <a:r>
              <a:rPr lang="en-US" sz="3200" b="1">
                <a:solidFill>
                  <a:schemeClr val="bg1"/>
                </a:solidFill>
                <a:latin typeface="Montserrat"/>
              </a:rPr>
              <a:t> de </a:t>
            </a:r>
            <a:r>
              <a:rPr lang="en-US" sz="3200" b="1" err="1">
                <a:solidFill>
                  <a:schemeClr val="bg1"/>
                </a:solidFill>
                <a:latin typeface="Montserrat"/>
              </a:rPr>
              <a:t>Deposição</a:t>
            </a:r>
            <a:r>
              <a:rPr lang="en-US" sz="3200" b="1">
                <a:solidFill>
                  <a:schemeClr val="bg1"/>
                </a:solidFill>
                <a:latin typeface="Montserrat"/>
              </a:rPr>
              <a:t>.</a:t>
            </a:r>
          </a:p>
          <a:p>
            <a:pPr>
              <a:buFont typeface=""/>
              <a:buChar char="•"/>
            </a:pPr>
            <a:r>
              <a:rPr lang="en-US" sz="3200" b="1">
                <a:solidFill>
                  <a:schemeClr val="bg1"/>
                </a:solidFill>
                <a:latin typeface="Montserrat"/>
              </a:rPr>
              <a:t>Deriva e </a:t>
            </a:r>
            <a:r>
              <a:rPr lang="en-US" sz="3200" b="1" err="1">
                <a:solidFill>
                  <a:schemeClr val="bg1"/>
                </a:solidFill>
                <a:latin typeface="Montserrat"/>
              </a:rPr>
              <a:t>seu</a:t>
            </a:r>
            <a:r>
              <a:rPr lang="en-US" sz="3200" b="1">
                <a:solidFill>
                  <a:schemeClr val="bg1"/>
                </a:solidFill>
                <a:latin typeface="Montserrat"/>
              </a:rPr>
              <a:t> Controle.</a:t>
            </a:r>
          </a:p>
          <a:p>
            <a:pPr>
              <a:buFont typeface=""/>
              <a:buChar char="•"/>
            </a:pPr>
            <a:r>
              <a:rPr lang="en-US" sz="3200" b="1">
                <a:solidFill>
                  <a:schemeClr val="bg1"/>
                </a:solidFill>
                <a:latin typeface="Montserrat"/>
              </a:rPr>
              <a:t>Sistema de </a:t>
            </a:r>
            <a:r>
              <a:rPr lang="en-US" sz="3200" b="1" err="1">
                <a:solidFill>
                  <a:schemeClr val="bg1"/>
                </a:solidFill>
                <a:latin typeface="Montserrat"/>
              </a:rPr>
              <a:t>Aplicação</a:t>
            </a:r>
            <a:r>
              <a:rPr lang="en-US" sz="3200" b="1">
                <a:solidFill>
                  <a:schemeClr val="bg1"/>
                </a:solidFill>
                <a:latin typeface="Montserrat"/>
              </a:rPr>
              <a:t> – Alto Volume – Ultra Baixo Volume.</a:t>
            </a:r>
          </a:p>
          <a:p>
            <a:pPr>
              <a:buFont typeface=""/>
              <a:buChar char="•"/>
            </a:pPr>
            <a:r>
              <a:rPr lang="en-US" sz="3200" b="1">
                <a:solidFill>
                  <a:schemeClr val="bg1"/>
                </a:solidFill>
                <a:latin typeface="Montserrat"/>
              </a:rPr>
              <a:t>BVO – Baixo Volume </a:t>
            </a:r>
            <a:r>
              <a:rPr lang="en-US" sz="3200" b="1" err="1">
                <a:solidFill>
                  <a:schemeClr val="bg1"/>
                </a:solidFill>
                <a:latin typeface="Montserrat"/>
              </a:rPr>
              <a:t>Oleosos</a:t>
            </a:r>
            <a:r>
              <a:rPr lang="en-US" sz="3200" b="1">
                <a:solidFill>
                  <a:schemeClr val="bg1"/>
                </a:solidFill>
                <a:latin typeface="Montserrat"/>
              </a:rPr>
              <a:t> / BVI 0 Baixo Volume Integral.</a:t>
            </a:r>
          </a:p>
          <a:p>
            <a:pPr>
              <a:buFont typeface=""/>
              <a:buChar char="•"/>
            </a:pPr>
            <a:r>
              <a:rPr lang="en-US" sz="3200" b="1" err="1">
                <a:solidFill>
                  <a:schemeClr val="bg1"/>
                </a:solidFill>
                <a:latin typeface="Montserrat"/>
              </a:rPr>
              <a:t>Estudo</a:t>
            </a:r>
            <a:r>
              <a:rPr lang="en-US" sz="3200" b="1">
                <a:solidFill>
                  <a:schemeClr val="bg1"/>
                </a:solidFill>
                <a:latin typeface="Montserrat"/>
              </a:rPr>
              <a:t> </a:t>
            </a:r>
            <a:r>
              <a:rPr lang="en-US" sz="3200" b="1" err="1">
                <a:solidFill>
                  <a:schemeClr val="bg1"/>
                </a:solidFill>
                <a:latin typeface="Montserrat"/>
              </a:rPr>
              <a:t>Econômico</a:t>
            </a:r>
            <a:r>
              <a:rPr lang="en-US" sz="3200" b="1">
                <a:solidFill>
                  <a:schemeClr val="bg1"/>
                </a:solidFill>
                <a:latin typeface="Montserrat"/>
              </a:rPr>
              <a:t> das </a:t>
            </a:r>
            <a:r>
              <a:rPr lang="en-US" sz="3200" b="1" err="1">
                <a:solidFill>
                  <a:schemeClr val="bg1"/>
                </a:solidFill>
                <a:latin typeface="Montserrat"/>
              </a:rPr>
              <a:t>Operações</a:t>
            </a:r>
            <a:r>
              <a:rPr lang="en-US" sz="3200" b="1">
                <a:solidFill>
                  <a:schemeClr val="bg1"/>
                </a:solidFill>
                <a:latin typeface="Montserrat"/>
              </a:rPr>
              <a:t>.</a:t>
            </a:r>
          </a:p>
          <a:p>
            <a:pPr>
              <a:buFont typeface=""/>
              <a:buChar char="•"/>
            </a:pPr>
            <a:r>
              <a:rPr lang="en-US" sz="3200" b="1" err="1">
                <a:solidFill>
                  <a:schemeClr val="bg1"/>
                </a:solidFill>
                <a:latin typeface="Montserrat"/>
              </a:rPr>
              <a:t>Técnicas</a:t>
            </a:r>
            <a:r>
              <a:rPr lang="en-US" sz="3200" b="1">
                <a:solidFill>
                  <a:schemeClr val="bg1"/>
                </a:solidFill>
                <a:latin typeface="Montserrat"/>
              </a:rPr>
              <a:t> </a:t>
            </a:r>
            <a:r>
              <a:rPr lang="en-US" sz="3200" b="1" err="1">
                <a:solidFill>
                  <a:schemeClr val="bg1"/>
                </a:solidFill>
                <a:latin typeface="Montserrat"/>
              </a:rPr>
              <a:t>Operacionais</a:t>
            </a:r>
            <a:r>
              <a:rPr lang="en-US" sz="3200" b="1">
                <a:solidFill>
                  <a:schemeClr val="bg1"/>
                </a:solidFill>
                <a:latin typeface="Montserrat"/>
              </a:rPr>
              <a:t>.</a:t>
            </a:r>
          </a:p>
          <a:p>
            <a:pPr>
              <a:buFont typeface=""/>
              <a:buChar char="•"/>
            </a:pPr>
            <a:r>
              <a:rPr lang="en-US" sz="3200" b="1" err="1">
                <a:solidFill>
                  <a:schemeClr val="bg1"/>
                </a:solidFill>
                <a:latin typeface="Montserrat"/>
              </a:rPr>
              <a:t>Pulverização</a:t>
            </a:r>
            <a:r>
              <a:rPr lang="en-US" sz="3200" b="1">
                <a:solidFill>
                  <a:schemeClr val="bg1"/>
                </a:solidFill>
                <a:latin typeface="Montserrat"/>
              </a:rPr>
              <a:t> </a:t>
            </a:r>
            <a:r>
              <a:rPr lang="en-US" sz="3200" b="1" err="1">
                <a:solidFill>
                  <a:schemeClr val="bg1"/>
                </a:solidFill>
                <a:latin typeface="Montserrat"/>
              </a:rPr>
              <a:t>Eletrostática</a:t>
            </a:r>
            <a:r>
              <a:rPr lang="en-US" sz="3200" b="1">
                <a:solidFill>
                  <a:schemeClr val="bg1"/>
                </a:solidFill>
                <a:latin typeface="Montserrat"/>
              </a:rPr>
              <a:t>.</a:t>
            </a:r>
          </a:p>
          <a:p>
            <a:pPr>
              <a:buFont typeface=""/>
              <a:buChar char="•"/>
            </a:pPr>
            <a:r>
              <a:rPr lang="en-US" sz="3200" b="1" err="1">
                <a:solidFill>
                  <a:schemeClr val="bg1"/>
                </a:solidFill>
                <a:latin typeface="Montserrat"/>
              </a:rPr>
              <a:t>Aviação</a:t>
            </a:r>
            <a:r>
              <a:rPr lang="en-US" sz="3200" b="1">
                <a:solidFill>
                  <a:schemeClr val="bg1"/>
                </a:solidFill>
                <a:latin typeface="Montserrat"/>
              </a:rPr>
              <a:t> Agrícola </a:t>
            </a:r>
            <a:r>
              <a:rPr lang="en-US" sz="3200" b="1" err="1">
                <a:solidFill>
                  <a:schemeClr val="bg1"/>
                </a:solidFill>
                <a:latin typeface="Montserrat"/>
              </a:rPr>
              <a:t>na</a:t>
            </a:r>
            <a:r>
              <a:rPr lang="en-US" sz="3200" b="1">
                <a:solidFill>
                  <a:schemeClr val="bg1"/>
                </a:solidFill>
                <a:latin typeface="Montserrat"/>
              </a:rPr>
              <a:t> Cana de Açúcar, Soja, Milho e </a:t>
            </a:r>
            <a:r>
              <a:rPr lang="en-US" sz="3200" b="1" err="1">
                <a:solidFill>
                  <a:schemeClr val="bg1"/>
                </a:solidFill>
                <a:latin typeface="Montserrat"/>
              </a:rPr>
              <a:t>Algodão</a:t>
            </a:r>
            <a:endParaRPr lang="en-US" sz="3200" b="1">
              <a:solidFill>
                <a:schemeClr val="bg1"/>
              </a:solidFill>
              <a:latin typeface="Montserrat"/>
            </a:endParaRPr>
          </a:p>
        </p:txBody>
      </p:sp>
    </p:spTree>
    <p:extLst>
      <p:ext uri="{BB962C8B-B14F-4D97-AF65-F5344CB8AC3E}">
        <p14:creationId xmlns:p14="http://schemas.microsoft.com/office/powerpoint/2010/main" val="2235094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180440" y="465291"/>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Certificado: Executor em Aviação Agrícola - CEAA</a:t>
            </a:r>
            <a:endParaRPr lang="pt-BR" sz="5400" b="1">
              <a:solidFill>
                <a:schemeClr val="bg1"/>
              </a:solidFill>
              <a:latin typeface="Montserrat" pitchFamily="2" charset="0"/>
            </a:endParaRP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180440" y="1787589"/>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493086" y="2583504"/>
            <a:ext cx="8228990" cy="446276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40h</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sp>
        <p:nvSpPr>
          <p:cNvPr id="5" name="CaixaDeTexto 4">
            <a:extLst>
              <a:ext uri="{FF2B5EF4-FFF2-40B4-BE49-F238E27FC236}">
                <a16:creationId xmlns:a16="http://schemas.microsoft.com/office/drawing/2014/main" id="{586C742A-1C5A-3052-04C2-7973A871AD5C}"/>
              </a:ext>
            </a:extLst>
          </p:cNvPr>
          <p:cNvSpPr txBox="1"/>
          <p:nvPr/>
        </p:nvSpPr>
        <p:spPr>
          <a:xfrm>
            <a:off x="8982499" y="1783395"/>
            <a:ext cx="15363234" cy="12588061"/>
          </a:xfrm>
          <a:prstGeom prst="rect">
            <a:avLst/>
          </a:prstGeom>
          <a:noFill/>
        </p:spPr>
        <p:txBody>
          <a:bodyPr wrap="square" lIns="91440" tIns="45720" rIns="91440" bIns="45720" rtlCol="0" anchor="t">
            <a:spAutoFit/>
          </a:bodyPr>
          <a:lstStyle/>
          <a:p>
            <a:r>
              <a:rPr lang="en-US" sz="2800" b="1" err="1">
                <a:solidFill>
                  <a:srgbClr val="FFFFFF"/>
                </a:solidFill>
                <a:latin typeface="Montserrat"/>
              </a:rPr>
              <a:t>Conteúdo</a:t>
            </a:r>
            <a:r>
              <a:rPr lang="en-US" sz="2800" b="1">
                <a:solidFill>
                  <a:srgbClr val="FFFFFF"/>
                </a:solidFill>
                <a:latin typeface="Montserrat"/>
              </a:rPr>
              <a:t> </a:t>
            </a:r>
            <a:r>
              <a:rPr lang="en-US" sz="2800" b="1" err="1">
                <a:solidFill>
                  <a:srgbClr val="FFFFFF"/>
                </a:solidFill>
                <a:latin typeface="Montserrat"/>
              </a:rPr>
              <a:t>Programático</a:t>
            </a:r>
            <a:br>
              <a:rPr lang="en-US" sz="2800" b="1">
                <a:solidFill>
                  <a:srgbClr val="FFFFFF"/>
                </a:solidFill>
                <a:latin typeface="Montserrat"/>
              </a:rPr>
            </a:br>
            <a:endParaRPr lang="en-US" sz="2800" b="1" err="1">
              <a:solidFill>
                <a:srgbClr val="FFFFFF"/>
              </a:solidFill>
              <a:latin typeface="Montserrat"/>
            </a:endParaRPr>
          </a:p>
          <a:p>
            <a:r>
              <a:rPr lang="en-US" sz="2800" b="1">
                <a:solidFill>
                  <a:srgbClr val="FFFFFF"/>
                </a:solidFill>
                <a:latin typeface="Ubuntu"/>
              </a:rPr>
              <a:t>Serviço de </a:t>
            </a:r>
            <a:r>
              <a:rPr lang="en-US" sz="2800" b="1" err="1">
                <a:solidFill>
                  <a:srgbClr val="FFFFFF"/>
                </a:solidFill>
                <a:latin typeface="Ubuntu"/>
              </a:rPr>
              <a:t>Brigadista</a:t>
            </a:r>
            <a:r>
              <a:rPr lang="en-US" sz="2800" b="1">
                <a:solidFill>
                  <a:srgbClr val="FFFFFF"/>
                </a:solidFill>
                <a:latin typeface="Ubuntu"/>
              </a:rPr>
              <a:t> Rural</a:t>
            </a:r>
            <a:endParaRPr lang="en-US" sz="2800" b="1">
              <a:solidFill>
                <a:srgbClr val="FFFFFF"/>
              </a:solidFill>
              <a:latin typeface="Montserrat"/>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as </a:t>
            </a:r>
            <a:r>
              <a:rPr lang="en-US" sz="2800" b="1" err="1">
                <a:solidFill>
                  <a:srgbClr val="FFFFFF"/>
                </a:solidFill>
                <a:latin typeface="Ubuntu"/>
              </a:rPr>
              <a:t>competências</a:t>
            </a:r>
            <a:r>
              <a:rPr lang="en-US" sz="2800" b="1">
                <a:solidFill>
                  <a:srgbClr val="FFFFFF"/>
                </a:solidFill>
                <a:latin typeface="Ubuntu"/>
              </a:rPr>
              <a:t>, </a:t>
            </a:r>
            <a:r>
              <a:rPr lang="en-US" sz="2800" b="1" err="1">
                <a:solidFill>
                  <a:srgbClr val="FFFFFF"/>
                </a:solidFill>
                <a:latin typeface="Ubuntu"/>
              </a:rPr>
              <a:t>atribuições</a:t>
            </a:r>
            <a:r>
              <a:rPr lang="en-US" sz="2800" b="1">
                <a:solidFill>
                  <a:srgbClr val="FFFFFF"/>
                </a:solidFill>
                <a:latin typeface="Ubuntu"/>
              </a:rPr>
              <a:t> e </a:t>
            </a:r>
            <a:r>
              <a:rPr lang="en-US" sz="2800" b="1" err="1">
                <a:solidFill>
                  <a:srgbClr val="FFFFFF"/>
                </a:solidFill>
                <a:latin typeface="Ubuntu"/>
              </a:rPr>
              <a:t>responsabilidades</a:t>
            </a:r>
            <a:r>
              <a:rPr lang="en-US" sz="2800" b="1">
                <a:solidFill>
                  <a:srgbClr val="FFFFFF"/>
                </a:solidFill>
                <a:latin typeface="Ubuntu"/>
              </a:rPr>
              <a:t> do </a:t>
            </a:r>
            <a:r>
              <a:rPr lang="en-US" sz="2800" b="1" err="1">
                <a:solidFill>
                  <a:srgbClr val="FFFFFF"/>
                </a:solidFill>
                <a:latin typeface="Ubuntu"/>
              </a:rPr>
              <a:t>brigadista</a:t>
            </a:r>
            <a:r>
              <a:rPr lang="en-US" sz="2800" b="1">
                <a:solidFill>
                  <a:srgbClr val="FFFFFF"/>
                </a:solidFill>
                <a:latin typeface="Ubuntu"/>
              </a:rPr>
              <a:t> rural.</a:t>
            </a:r>
          </a:p>
          <a:p>
            <a:r>
              <a:rPr lang="en-US" sz="2800" b="1" err="1">
                <a:solidFill>
                  <a:srgbClr val="FFFFFF"/>
                </a:solidFill>
                <a:latin typeface="Ubuntu"/>
              </a:rPr>
              <a:t>Comportamento</a:t>
            </a:r>
            <a:r>
              <a:rPr lang="en-US" sz="2800" b="1">
                <a:solidFill>
                  <a:srgbClr val="FFFFFF"/>
                </a:solidFill>
                <a:latin typeface="Ubuntu"/>
              </a:rPr>
              <a:t> do Fogo</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o </a:t>
            </a:r>
            <a:r>
              <a:rPr lang="en-US" sz="2800" b="1" err="1">
                <a:solidFill>
                  <a:srgbClr val="FFFFFF"/>
                </a:solidFill>
                <a:latin typeface="Ubuntu"/>
              </a:rPr>
              <a:t>histórico</a:t>
            </a:r>
            <a:r>
              <a:rPr lang="en-US" sz="2800" b="1">
                <a:solidFill>
                  <a:srgbClr val="FFFFFF"/>
                </a:solidFill>
                <a:latin typeface="Ubuntu"/>
              </a:rPr>
              <a:t> e as </a:t>
            </a:r>
            <a:r>
              <a:rPr lang="en-US" sz="2800" b="1" err="1">
                <a:solidFill>
                  <a:srgbClr val="FFFFFF"/>
                </a:solidFill>
                <a:latin typeface="Ubuntu"/>
              </a:rPr>
              <a:t>principais</a:t>
            </a:r>
            <a:r>
              <a:rPr lang="en-US" sz="2800" b="1">
                <a:solidFill>
                  <a:srgbClr val="FFFFFF"/>
                </a:solidFill>
                <a:latin typeface="Ubuntu"/>
              </a:rPr>
              <a:t> </a:t>
            </a:r>
            <a:r>
              <a:rPr lang="en-US" sz="2800" b="1" err="1">
                <a:solidFill>
                  <a:srgbClr val="FFFFFF"/>
                </a:solidFill>
                <a:latin typeface="Ubuntu"/>
              </a:rPr>
              <a:t>causas</a:t>
            </a:r>
            <a:r>
              <a:rPr lang="en-US" sz="2800" b="1">
                <a:solidFill>
                  <a:srgbClr val="FFFFFF"/>
                </a:solidFill>
                <a:latin typeface="Ubuntu"/>
              </a:rPr>
              <a:t> e </a:t>
            </a:r>
            <a:r>
              <a:rPr lang="en-US" sz="2800" b="1" err="1">
                <a:solidFill>
                  <a:srgbClr val="FFFFFF"/>
                </a:solidFill>
                <a:latin typeface="Ubuntu"/>
              </a:rPr>
              <a:t>consequências</a:t>
            </a:r>
            <a:r>
              <a:rPr lang="en-US" sz="2800" b="1">
                <a:solidFill>
                  <a:srgbClr val="FFFFFF"/>
                </a:solidFill>
                <a:latin typeface="Ubuntu"/>
              </a:rPr>
              <a:t> do </a:t>
            </a:r>
            <a:r>
              <a:rPr lang="en-US" sz="2800" b="1" err="1">
                <a:solidFill>
                  <a:srgbClr val="FFFFFF"/>
                </a:solidFill>
                <a:latin typeface="Ubuntu"/>
              </a:rPr>
              <a:t>incêndio</a:t>
            </a:r>
            <a:r>
              <a:rPr lang="en-US" sz="2800" b="1">
                <a:solidFill>
                  <a:srgbClr val="FFFFFF"/>
                </a:solidFill>
                <a:latin typeface="Ubuntu"/>
              </a:rPr>
              <a:t> rural;</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Compreender</a:t>
            </a:r>
            <a:r>
              <a:rPr lang="en-US" sz="2800" b="1">
                <a:solidFill>
                  <a:srgbClr val="FFFFFF"/>
                </a:solidFill>
                <a:latin typeface="Ubuntu"/>
              </a:rPr>
              <a:t> a </a:t>
            </a:r>
            <a:r>
              <a:rPr lang="en-US" sz="2800" b="1" err="1">
                <a:solidFill>
                  <a:srgbClr val="FFFFFF"/>
                </a:solidFill>
                <a:latin typeface="Ubuntu"/>
              </a:rPr>
              <a:t>teoria</a:t>
            </a:r>
            <a:r>
              <a:rPr lang="en-US" sz="2800" b="1">
                <a:solidFill>
                  <a:srgbClr val="FFFFFF"/>
                </a:solidFill>
                <a:latin typeface="Ubuntu"/>
              </a:rPr>
              <a:t> do </a:t>
            </a:r>
            <a:r>
              <a:rPr lang="en-US" sz="2800" b="1" err="1">
                <a:solidFill>
                  <a:srgbClr val="FFFFFF"/>
                </a:solidFill>
                <a:latin typeface="Ubuntu"/>
              </a:rPr>
              <a:t>triângulo</a:t>
            </a:r>
            <a:r>
              <a:rPr lang="en-US" sz="2800" b="1">
                <a:solidFill>
                  <a:srgbClr val="FFFFFF"/>
                </a:solidFill>
                <a:latin typeface="Ubuntu"/>
              </a:rPr>
              <a:t> e </a:t>
            </a:r>
            <a:r>
              <a:rPr lang="en-US" sz="2800" b="1" err="1">
                <a:solidFill>
                  <a:srgbClr val="FFFFFF"/>
                </a:solidFill>
                <a:latin typeface="Ubuntu"/>
              </a:rPr>
              <a:t>tetraedro</a:t>
            </a:r>
            <a:r>
              <a:rPr lang="en-US" sz="2800" b="1">
                <a:solidFill>
                  <a:srgbClr val="FFFFFF"/>
                </a:solidFill>
                <a:latin typeface="Ubuntu"/>
              </a:rPr>
              <a:t> do </a:t>
            </a:r>
            <a:r>
              <a:rPr lang="en-US" sz="2800" b="1" err="1">
                <a:solidFill>
                  <a:srgbClr val="FFFFFF"/>
                </a:solidFill>
                <a:latin typeface="Ubuntu"/>
              </a:rPr>
              <a:t>fogo</a:t>
            </a:r>
            <a:r>
              <a:rPr lang="en-US" sz="2800" b="1">
                <a:solidFill>
                  <a:srgbClr val="FFFFFF"/>
                </a:solidFill>
                <a:latin typeface="Ubuntu"/>
              </a:rPr>
              <a:t> e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mecanismos</a:t>
            </a:r>
            <a:r>
              <a:rPr lang="en-US" sz="2800" b="1">
                <a:solidFill>
                  <a:srgbClr val="FFFFFF"/>
                </a:solidFill>
                <a:latin typeface="Ubuntu"/>
              </a:rPr>
              <a:t> de </a:t>
            </a:r>
            <a:r>
              <a:rPr lang="en-US" sz="2800" b="1" err="1">
                <a:solidFill>
                  <a:srgbClr val="FFFFFF"/>
                </a:solidFill>
                <a:latin typeface="Ubuntu"/>
              </a:rPr>
              <a:t>transferência</a:t>
            </a:r>
            <a:r>
              <a:rPr lang="en-US" sz="2800" b="1">
                <a:solidFill>
                  <a:srgbClr val="FFFFFF"/>
                </a:solidFill>
                <a:latin typeface="Ubuntu"/>
              </a:rPr>
              <a:t> de </a:t>
            </a:r>
            <a:r>
              <a:rPr lang="en-US" sz="2800" b="1" err="1">
                <a:solidFill>
                  <a:srgbClr val="FFFFFF"/>
                </a:solidFill>
                <a:latin typeface="Ubuntu"/>
              </a:rPr>
              <a:t>calor</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Compreender</a:t>
            </a:r>
            <a:r>
              <a:rPr lang="en-US" sz="2800" b="1">
                <a:solidFill>
                  <a:srgbClr val="FFFFFF"/>
                </a:solidFill>
                <a:latin typeface="Ubuntu"/>
              </a:rPr>
              <a:t>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métodos</a:t>
            </a:r>
            <a:r>
              <a:rPr lang="en-US" sz="2800" b="1">
                <a:solidFill>
                  <a:srgbClr val="FFFFFF"/>
                </a:solidFill>
                <a:latin typeface="Ubuntu"/>
              </a:rPr>
              <a:t> de </a:t>
            </a:r>
            <a:r>
              <a:rPr lang="en-US" sz="2800" b="1" err="1">
                <a:solidFill>
                  <a:srgbClr val="FFFFFF"/>
                </a:solidFill>
                <a:latin typeface="Ubuntu"/>
              </a:rPr>
              <a:t>extinção</a:t>
            </a:r>
            <a:r>
              <a:rPr lang="en-US" sz="2800" b="1">
                <a:solidFill>
                  <a:srgbClr val="FFFFFF"/>
                </a:solidFill>
                <a:latin typeface="Ubuntu"/>
              </a:rPr>
              <a:t> do </a:t>
            </a:r>
            <a:r>
              <a:rPr lang="en-US" sz="2800" b="1" err="1">
                <a:solidFill>
                  <a:srgbClr val="FFFFFF"/>
                </a:solidFill>
                <a:latin typeface="Ubuntu"/>
              </a:rPr>
              <a:t>fogo</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as </a:t>
            </a:r>
            <a:r>
              <a:rPr lang="en-US" sz="2800" b="1" err="1">
                <a:solidFill>
                  <a:srgbClr val="FFFFFF"/>
                </a:solidFill>
                <a:latin typeface="Ubuntu"/>
              </a:rPr>
              <a:t>características</a:t>
            </a:r>
            <a:r>
              <a:rPr lang="en-US" sz="2800" b="1">
                <a:solidFill>
                  <a:srgbClr val="FFFFFF"/>
                </a:solidFill>
                <a:latin typeface="Ubuntu"/>
              </a:rPr>
              <a:t> da </a:t>
            </a:r>
            <a:r>
              <a:rPr lang="en-US" sz="2800" b="1" err="1">
                <a:solidFill>
                  <a:srgbClr val="FFFFFF"/>
                </a:solidFill>
                <a:latin typeface="Ubuntu"/>
              </a:rPr>
              <a:t>coluna</a:t>
            </a:r>
            <a:r>
              <a:rPr lang="en-US" sz="2800" b="1">
                <a:solidFill>
                  <a:srgbClr val="FFFFFF"/>
                </a:solidFill>
                <a:latin typeface="Ubuntu"/>
              </a:rPr>
              <a:t> de </a:t>
            </a:r>
            <a:r>
              <a:rPr lang="en-US" sz="2800" b="1" err="1">
                <a:solidFill>
                  <a:srgbClr val="FFFFFF"/>
                </a:solidFill>
                <a:latin typeface="Ubuntu"/>
              </a:rPr>
              <a:t>fumaça</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as partes do </a:t>
            </a:r>
            <a:r>
              <a:rPr lang="en-US" sz="2800" b="1" err="1">
                <a:solidFill>
                  <a:srgbClr val="FFFFFF"/>
                </a:solidFill>
                <a:latin typeface="Ubuntu"/>
              </a:rPr>
              <a:t>incêndio</a:t>
            </a:r>
            <a:r>
              <a:rPr lang="en-US" sz="2800" b="1">
                <a:solidFill>
                  <a:srgbClr val="FFFFFF"/>
                </a:solidFill>
                <a:latin typeface="Ubuntu"/>
              </a:rPr>
              <a:t> rural;</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Identificar</a:t>
            </a:r>
            <a:r>
              <a:rPr lang="en-US" sz="2800" b="1">
                <a:solidFill>
                  <a:srgbClr val="FFFFFF"/>
                </a:solidFill>
                <a:latin typeface="Ubuntu"/>
              </a:rPr>
              <a:t> o </a:t>
            </a:r>
            <a:r>
              <a:rPr lang="en-US" sz="2800" b="1" err="1">
                <a:solidFill>
                  <a:srgbClr val="FFFFFF"/>
                </a:solidFill>
                <a:latin typeface="Ubuntu"/>
              </a:rPr>
              <a:t>tipo</a:t>
            </a:r>
            <a:r>
              <a:rPr lang="en-US" sz="2800" b="1">
                <a:solidFill>
                  <a:srgbClr val="FFFFFF"/>
                </a:solidFill>
                <a:latin typeface="Ubuntu"/>
              </a:rPr>
              <a:t> de </a:t>
            </a:r>
            <a:r>
              <a:rPr lang="en-US" sz="2800" b="1" err="1">
                <a:solidFill>
                  <a:srgbClr val="FFFFFF"/>
                </a:solidFill>
                <a:latin typeface="Ubuntu"/>
              </a:rPr>
              <a:t>incêndio</a:t>
            </a:r>
            <a:r>
              <a:rPr lang="en-US" sz="2800" b="1">
                <a:solidFill>
                  <a:srgbClr val="FFFFFF"/>
                </a:solidFill>
                <a:latin typeface="Ubuntu"/>
              </a:rPr>
              <a:t> rural, </a:t>
            </a:r>
            <a:r>
              <a:rPr lang="en-US" sz="2800" b="1" err="1">
                <a:solidFill>
                  <a:srgbClr val="FFFFFF"/>
                </a:solidFill>
                <a:latin typeface="Ubuntu"/>
              </a:rPr>
              <a:t>quanto</a:t>
            </a:r>
            <a:r>
              <a:rPr lang="en-US" sz="2800" b="1">
                <a:solidFill>
                  <a:srgbClr val="FFFFFF"/>
                </a:solidFill>
                <a:latin typeface="Ubuntu"/>
              </a:rPr>
              <a:t> a </a:t>
            </a:r>
            <a:r>
              <a:rPr lang="en-US" sz="2800" b="1" err="1">
                <a:solidFill>
                  <a:srgbClr val="FFFFFF"/>
                </a:solidFill>
                <a:latin typeface="Ubuntu"/>
              </a:rPr>
              <a:t>sua</a:t>
            </a:r>
            <a:r>
              <a:rPr lang="en-US" sz="2800" b="1">
                <a:solidFill>
                  <a:srgbClr val="FFFFFF"/>
                </a:solidFill>
                <a:latin typeface="Ubuntu"/>
              </a:rPr>
              <a:t> </a:t>
            </a:r>
            <a:r>
              <a:rPr lang="en-US" sz="2800" b="1" err="1">
                <a:solidFill>
                  <a:srgbClr val="FFFFFF"/>
                </a:solidFill>
                <a:latin typeface="Ubuntu"/>
              </a:rPr>
              <a:t>localização</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Identificar</a:t>
            </a:r>
            <a:r>
              <a:rPr lang="en-US" sz="2800" b="1">
                <a:solidFill>
                  <a:srgbClr val="FFFFFF"/>
                </a:solidFill>
                <a:latin typeface="Ubuntu"/>
              </a:rPr>
              <a:t>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fatores</a:t>
            </a:r>
            <a:r>
              <a:rPr lang="en-US" sz="2800" b="1">
                <a:solidFill>
                  <a:srgbClr val="FFFFFF"/>
                </a:solidFill>
                <a:latin typeface="Ubuntu"/>
              </a:rPr>
              <a:t> que </a:t>
            </a:r>
            <a:r>
              <a:rPr lang="en-US" sz="2800" b="1" err="1">
                <a:solidFill>
                  <a:srgbClr val="FFFFFF"/>
                </a:solidFill>
                <a:latin typeface="Ubuntu"/>
              </a:rPr>
              <a:t>influenciam</a:t>
            </a:r>
            <a:r>
              <a:rPr lang="en-US" sz="2800" b="1">
                <a:solidFill>
                  <a:srgbClr val="FFFFFF"/>
                </a:solidFill>
                <a:latin typeface="Ubuntu"/>
              </a:rPr>
              <a:t> </a:t>
            </a:r>
            <a:r>
              <a:rPr lang="en-US" sz="2800" b="1" err="1">
                <a:solidFill>
                  <a:srgbClr val="FFFFFF"/>
                </a:solidFill>
                <a:latin typeface="Ubuntu"/>
              </a:rPr>
              <a:t>na</a:t>
            </a:r>
            <a:r>
              <a:rPr lang="en-US" sz="2800" b="1">
                <a:solidFill>
                  <a:srgbClr val="FFFFFF"/>
                </a:solidFill>
                <a:latin typeface="Ubuntu"/>
              </a:rPr>
              <a:t> </a:t>
            </a:r>
            <a:r>
              <a:rPr lang="en-US" sz="2800" b="1" err="1">
                <a:solidFill>
                  <a:srgbClr val="FFFFFF"/>
                </a:solidFill>
                <a:latin typeface="Ubuntu"/>
              </a:rPr>
              <a:t>propagação</a:t>
            </a:r>
            <a:r>
              <a:rPr lang="en-US" sz="2800" b="1">
                <a:solidFill>
                  <a:srgbClr val="FFFFFF"/>
                </a:solidFill>
                <a:latin typeface="Ubuntu"/>
              </a:rPr>
              <a:t> dos </a:t>
            </a:r>
            <a:r>
              <a:rPr lang="en-US" sz="2800" b="1" err="1">
                <a:solidFill>
                  <a:srgbClr val="FFFFFF"/>
                </a:solidFill>
                <a:latin typeface="Ubuntu"/>
              </a:rPr>
              <a:t>incêndios</a:t>
            </a:r>
            <a:r>
              <a:rPr lang="en-US" sz="2800" b="1">
                <a:solidFill>
                  <a:srgbClr val="FFFFFF"/>
                </a:solidFill>
                <a:latin typeface="Ubuntu"/>
              </a:rPr>
              <a:t> </a:t>
            </a:r>
            <a:r>
              <a:rPr lang="en-US" sz="2800" b="1" err="1">
                <a:solidFill>
                  <a:srgbClr val="FFFFFF"/>
                </a:solidFill>
                <a:latin typeface="Ubuntu"/>
              </a:rPr>
              <a:t>rurais</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endParaRPr lang="en-US" sz="2800" b="1">
              <a:solidFill>
                <a:srgbClr val="FFFFFF"/>
              </a:solidFill>
              <a:ea typeface="Calibri"/>
              <a:cs typeface="Calibri"/>
            </a:endParaRPr>
          </a:p>
          <a:p>
            <a:r>
              <a:rPr lang="en-US" sz="2800" b="1">
                <a:solidFill>
                  <a:srgbClr val="FFFFFF"/>
                </a:solidFill>
                <a:latin typeface="Ubuntu"/>
              </a:rPr>
              <a:t>Equipamentos, ferramentas e EPI</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as </a:t>
            </a:r>
            <a:r>
              <a:rPr lang="en-US" sz="2800" b="1" err="1">
                <a:solidFill>
                  <a:srgbClr val="FFFFFF"/>
                </a:solidFill>
                <a:latin typeface="Ubuntu"/>
              </a:rPr>
              <a:t>características</a:t>
            </a:r>
            <a:r>
              <a:rPr lang="en-US" sz="2800" b="1">
                <a:solidFill>
                  <a:srgbClr val="FFFFFF"/>
                </a:solidFill>
                <a:latin typeface="Ubuntu"/>
              </a:rPr>
              <a:t> das ferramentas e </a:t>
            </a:r>
            <a:r>
              <a:rPr lang="en-US" sz="2800" b="1" err="1">
                <a:solidFill>
                  <a:srgbClr val="FFFFFF"/>
                </a:solidFill>
                <a:latin typeface="Ubuntu"/>
              </a:rPr>
              <a:t>equipamentos</a:t>
            </a:r>
            <a:r>
              <a:rPr lang="en-US" sz="2800" b="1">
                <a:solidFill>
                  <a:srgbClr val="FFFFFF"/>
                </a:solidFill>
                <a:latin typeface="Ubuntu"/>
              </a:rPr>
              <a:t> de </a:t>
            </a:r>
            <a:r>
              <a:rPr lang="en-US" sz="2800" b="1" err="1">
                <a:solidFill>
                  <a:srgbClr val="FFFFFF"/>
                </a:solidFill>
                <a:latin typeface="Ubuntu"/>
              </a:rPr>
              <a:t>combate</a:t>
            </a:r>
            <a:r>
              <a:rPr lang="en-US" sz="2800" b="1">
                <a:solidFill>
                  <a:srgbClr val="FFFFFF"/>
                </a:solidFill>
                <a:latin typeface="Ubuntu"/>
              </a:rPr>
              <a:t> a </a:t>
            </a:r>
            <a:r>
              <a:rPr lang="en-US" sz="2800" b="1" err="1">
                <a:solidFill>
                  <a:srgbClr val="FFFFFF"/>
                </a:solidFill>
                <a:latin typeface="Ubuntu"/>
              </a:rPr>
              <a:t>incêndio</a:t>
            </a:r>
            <a:r>
              <a:rPr lang="en-US" sz="2800" b="1">
                <a:solidFill>
                  <a:srgbClr val="FFFFFF"/>
                </a:solidFill>
                <a:latin typeface="Ubuntu"/>
              </a:rPr>
              <a:t> rural;</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 </a:t>
            </a:r>
            <a:r>
              <a:rPr lang="en-US" sz="2800" b="1" err="1">
                <a:solidFill>
                  <a:srgbClr val="FFFFFF"/>
                </a:solidFill>
                <a:latin typeface="Ubuntu"/>
              </a:rPr>
              <a:t>função</a:t>
            </a:r>
            <a:r>
              <a:rPr lang="en-US" sz="2800" b="1">
                <a:solidFill>
                  <a:srgbClr val="FFFFFF"/>
                </a:solidFill>
                <a:latin typeface="Ubuntu"/>
              </a:rPr>
              <a:t> dos </a:t>
            </a:r>
            <a:r>
              <a:rPr lang="en-US" sz="2800" b="1" err="1">
                <a:solidFill>
                  <a:srgbClr val="FFFFFF"/>
                </a:solidFill>
                <a:latin typeface="Ubuntu"/>
              </a:rPr>
              <a:t>equipamentos</a:t>
            </a:r>
            <a:r>
              <a:rPr lang="en-US" sz="2800" b="1">
                <a:solidFill>
                  <a:srgbClr val="FFFFFF"/>
                </a:solidFill>
                <a:latin typeface="Ubuntu"/>
              </a:rPr>
              <a:t>, ferramentas e EPI’s </a:t>
            </a:r>
            <a:r>
              <a:rPr lang="en-US" sz="2800" b="1" err="1">
                <a:solidFill>
                  <a:srgbClr val="FFFFFF"/>
                </a:solidFill>
                <a:latin typeface="Ubuntu"/>
              </a:rPr>
              <a:t>mais</a:t>
            </a:r>
            <a:r>
              <a:rPr lang="en-US" sz="2800" b="1">
                <a:solidFill>
                  <a:srgbClr val="FFFFFF"/>
                </a:solidFill>
                <a:latin typeface="Ubuntu"/>
              </a:rPr>
              <a:t> </a:t>
            </a:r>
            <a:r>
              <a:rPr lang="en-US" sz="2800" b="1" err="1">
                <a:solidFill>
                  <a:srgbClr val="FFFFFF"/>
                </a:solidFill>
                <a:latin typeface="Ubuntu"/>
              </a:rPr>
              <a:t>utilizados</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Utilizar</a:t>
            </a:r>
            <a:r>
              <a:rPr lang="en-US" sz="2800" b="1">
                <a:solidFill>
                  <a:srgbClr val="FFFFFF"/>
                </a:solidFill>
                <a:latin typeface="Ubuntu"/>
              </a:rPr>
              <a:t>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equipamentos</a:t>
            </a:r>
            <a:r>
              <a:rPr lang="en-US" sz="2800" b="1">
                <a:solidFill>
                  <a:srgbClr val="FFFFFF"/>
                </a:solidFill>
                <a:latin typeface="Ubuntu"/>
              </a:rPr>
              <a:t>, ferramentas e EPI’s de forma </a:t>
            </a:r>
            <a:r>
              <a:rPr lang="en-US" sz="2800" b="1" err="1">
                <a:solidFill>
                  <a:srgbClr val="FFFFFF"/>
                </a:solidFill>
                <a:latin typeface="Ubuntu"/>
              </a:rPr>
              <a:t>correta</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Realizar</a:t>
            </a:r>
            <a:r>
              <a:rPr lang="en-US" sz="2800" b="1">
                <a:solidFill>
                  <a:srgbClr val="FFFFFF"/>
                </a:solidFill>
                <a:latin typeface="Ubuntu"/>
              </a:rPr>
              <a:t> a </a:t>
            </a:r>
            <a:r>
              <a:rPr lang="en-US" sz="2800" b="1" err="1">
                <a:solidFill>
                  <a:srgbClr val="FFFFFF"/>
                </a:solidFill>
                <a:latin typeface="Ubuntu"/>
              </a:rPr>
              <a:t>correta</a:t>
            </a:r>
            <a:r>
              <a:rPr lang="en-US" sz="2800" b="1">
                <a:solidFill>
                  <a:srgbClr val="FFFFFF"/>
                </a:solidFill>
                <a:latin typeface="Ubuntu"/>
              </a:rPr>
              <a:t> </a:t>
            </a:r>
            <a:r>
              <a:rPr lang="en-US" sz="2800" b="1" err="1">
                <a:solidFill>
                  <a:srgbClr val="FFFFFF"/>
                </a:solidFill>
                <a:latin typeface="Ubuntu"/>
              </a:rPr>
              <a:t>afiação</a:t>
            </a:r>
            <a:r>
              <a:rPr lang="en-US" sz="2800" b="1">
                <a:solidFill>
                  <a:srgbClr val="FFFFFF"/>
                </a:solidFill>
                <a:latin typeface="Ubuntu"/>
              </a:rPr>
              <a:t> das ferramentas;</a:t>
            </a:r>
            <a:endParaRPr lang="en-US" sz="2800" b="1">
              <a:solidFill>
                <a:srgbClr val="FFFFFF"/>
              </a:solidFill>
              <a:ea typeface="Calibri"/>
              <a:cs typeface="Calibri"/>
            </a:endParaRPr>
          </a:p>
          <a:p>
            <a:pPr>
              <a:buFont typeface="Arial"/>
              <a:buChar char="•"/>
            </a:pPr>
            <a:endParaRPr lang="en-US" sz="2800" b="1">
              <a:solidFill>
                <a:srgbClr val="FFFFFF"/>
              </a:solidFill>
              <a:ea typeface="Calibri"/>
              <a:cs typeface="Calibri"/>
            </a:endParaRPr>
          </a:p>
          <a:p>
            <a:r>
              <a:rPr lang="en-US" sz="2800" b="1">
                <a:solidFill>
                  <a:srgbClr val="FFFFFF"/>
                </a:solidFill>
                <a:latin typeface="Ubuntu"/>
              </a:rPr>
              <a:t>Combate </a:t>
            </a:r>
            <a:r>
              <a:rPr lang="en-US" sz="2800" b="1" err="1">
                <a:solidFill>
                  <a:srgbClr val="FFFFFF"/>
                </a:solidFill>
                <a:latin typeface="Ubuntu"/>
              </a:rPr>
              <a:t>aos</a:t>
            </a:r>
            <a:r>
              <a:rPr lang="en-US" sz="2800" b="1">
                <a:solidFill>
                  <a:srgbClr val="FFFFFF"/>
                </a:solidFill>
                <a:latin typeface="Ubuntu"/>
              </a:rPr>
              <a:t> </a:t>
            </a:r>
            <a:r>
              <a:rPr lang="en-US" sz="2800" b="1" err="1">
                <a:solidFill>
                  <a:srgbClr val="FFFFFF"/>
                </a:solidFill>
                <a:latin typeface="Ubuntu"/>
              </a:rPr>
              <a:t>incêndios</a:t>
            </a:r>
            <a:r>
              <a:rPr lang="en-US" sz="2800" b="1">
                <a:solidFill>
                  <a:srgbClr val="FFFFFF"/>
                </a:solidFill>
                <a:latin typeface="Ubuntu"/>
              </a:rPr>
              <a:t> </a:t>
            </a:r>
            <a:r>
              <a:rPr lang="en-US" sz="2800" b="1" err="1">
                <a:solidFill>
                  <a:srgbClr val="FFFFFF"/>
                </a:solidFill>
                <a:latin typeface="Ubuntu"/>
              </a:rPr>
              <a:t>rurais</a:t>
            </a:r>
            <a:endParaRPr lang="en-US" sz="2800" b="1" err="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as </a:t>
            </a:r>
            <a:r>
              <a:rPr lang="en-US" sz="2800" b="1" err="1">
                <a:solidFill>
                  <a:srgbClr val="FFFFFF"/>
                </a:solidFill>
                <a:latin typeface="Ubuntu"/>
              </a:rPr>
              <a:t>fases</a:t>
            </a:r>
            <a:r>
              <a:rPr lang="en-US" sz="2800" b="1">
                <a:solidFill>
                  <a:srgbClr val="FFFFFF"/>
                </a:solidFill>
                <a:latin typeface="Ubuntu"/>
              </a:rPr>
              <a:t> do </a:t>
            </a:r>
            <a:r>
              <a:rPr lang="en-US" sz="2800" b="1" err="1">
                <a:solidFill>
                  <a:srgbClr val="FFFFFF"/>
                </a:solidFill>
                <a:latin typeface="Ubuntu"/>
              </a:rPr>
              <a:t>combate</a:t>
            </a:r>
            <a:r>
              <a:rPr lang="en-US" sz="2800" b="1">
                <a:solidFill>
                  <a:srgbClr val="FFFFFF"/>
                </a:solidFill>
                <a:latin typeface="Ubuntu"/>
              </a:rPr>
              <a:t> a </a:t>
            </a:r>
            <a:r>
              <a:rPr lang="en-US" sz="2800" b="1" err="1">
                <a:solidFill>
                  <a:srgbClr val="FFFFFF"/>
                </a:solidFill>
                <a:latin typeface="Ubuntu"/>
              </a:rPr>
              <a:t>incêndio</a:t>
            </a:r>
            <a:r>
              <a:rPr lang="en-US" sz="2800" b="1">
                <a:solidFill>
                  <a:srgbClr val="FFFFFF"/>
                </a:solidFill>
                <a:latin typeface="Ubuntu"/>
              </a:rPr>
              <a:t> rural;</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métodos</a:t>
            </a:r>
            <a:r>
              <a:rPr lang="en-US" sz="2800" b="1">
                <a:solidFill>
                  <a:srgbClr val="FFFFFF"/>
                </a:solidFill>
                <a:latin typeface="Ubuntu"/>
              </a:rPr>
              <a:t> de </a:t>
            </a:r>
            <a:r>
              <a:rPr lang="en-US" sz="2800" b="1" err="1">
                <a:solidFill>
                  <a:srgbClr val="FFFFFF"/>
                </a:solidFill>
                <a:latin typeface="Ubuntu"/>
              </a:rPr>
              <a:t>combate</a:t>
            </a:r>
            <a:r>
              <a:rPr lang="en-US" sz="2800" b="1">
                <a:solidFill>
                  <a:srgbClr val="FFFFFF"/>
                </a:solidFill>
                <a:latin typeface="Ubuntu"/>
              </a:rPr>
              <a:t> a </a:t>
            </a:r>
            <a:r>
              <a:rPr lang="en-US" sz="2800" b="1" err="1">
                <a:solidFill>
                  <a:srgbClr val="FFFFFF"/>
                </a:solidFill>
                <a:latin typeface="Ubuntu"/>
              </a:rPr>
              <a:t>incêndio</a:t>
            </a:r>
            <a:r>
              <a:rPr lang="en-US" sz="2800" b="1">
                <a:solidFill>
                  <a:srgbClr val="FFFFFF"/>
                </a:solidFill>
                <a:latin typeface="Ubuntu"/>
              </a:rPr>
              <a:t> rural;</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tipos</a:t>
            </a:r>
            <a:r>
              <a:rPr lang="en-US" sz="2800" b="1">
                <a:solidFill>
                  <a:srgbClr val="FFFFFF"/>
                </a:solidFill>
                <a:latin typeface="Ubuntu"/>
              </a:rPr>
              <a:t> de </a:t>
            </a:r>
            <a:r>
              <a:rPr lang="en-US" sz="2800" b="1" err="1">
                <a:solidFill>
                  <a:srgbClr val="FFFFFF"/>
                </a:solidFill>
                <a:latin typeface="Ubuntu"/>
              </a:rPr>
              <a:t>confecção</a:t>
            </a:r>
            <a:r>
              <a:rPr lang="en-US" sz="2800" b="1">
                <a:solidFill>
                  <a:srgbClr val="FFFFFF"/>
                </a:solidFill>
                <a:latin typeface="Ubuntu"/>
              </a:rPr>
              <a:t> de </a:t>
            </a:r>
            <a:r>
              <a:rPr lang="en-US" sz="2800" b="1" err="1">
                <a:solidFill>
                  <a:srgbClr val="FFFFFF"/>
                </a:solidFill>
                <a:latin typeface="Ubuntu"/>
              </a:rPr>
              <a:t>aceiro</a:t>
            </a:r>
            <a:r>
              <a:rPr lang="en-US" sz="2800" b="1">
                <a:solidFill>
                  <a:srgbClr val="FFFFFF"/>
                </a:solidFill>
                <a:latin typeface="Ubuntu"/>
              </a:rPr>
              <a:t> e as </a:t>
            </a:r>
            <a:r>
              <a:rPr lang="en-US" sz="2800" b="1" err="1">
                <a:solidFill>
                  <a:srgbClr val="FFFFFF"/>
                </a:solidFill>
                <a:latin typeface="Ubuntu"/>
              </a:rPr>
              <a:t>vantagens</a:t>
            </a:r>
            <a:r>
              <a:rPr lang="en-US" sz="2800" b="1">
                <a:solidFill>
                  <a:srgbClr val="FFFFFF"/>
                </a:solidFill>
                <a:latin typeface="Ubuntu"/>
              </a:rPr>
              <a:t> e </a:t>
            </a:r>
            <a:r>
              <a:rPr lang="en-US" sz="2800" b="1" err="1">
                <a:solidFill>
                  <a:srgbClr val="FFFFFF"/>
                </a:solidFill>
                <a:latin typeface="Ubuntu"/>
              </a:rPr>
              <a:t>desvantagens</a:t>
            </a:r>
            <a:r>
              <a:rPr lang="en-US" sz="2800" b="1">
                <a:solidFill>
                  <a:srgbClr val="FFFFFF"/>
                </a:solidFill>
                <a:latin typeface="Ubuntu"/>
              </a:rPr>
              <a:t> de </a:t>
            </a:r>
            <a:r>
              <a:rPr lang="en-US" sz="2800" b="1" err="1">
                <a:solidFill>
                  <a:srgbClr val="FFFFFF"/>
                </a:solidFill>
                <a:latin typeface="Ubuntu"/>
              </a:rPr>
              <a:t>cada</a:t>
            </a:r>
            <a:r>
              <a:rPr lang="en-US" sz="2800" b="1">
                <a:solidFill>
                  <a:srgbClr val="FFFFFF"/>
                </a:solidFill>
                <a:latin typeface="Ubuntu"/>
              </a:rPr>
              <a:t> um;</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Reconhecer</a:t>
            </a:r>
            <a:r>
              <a:rPr lang="en-US" sz="2800" b="1">
                <a:solidFill>
                  <a:srgbClr val="FFFFFF"/>
                </a:solidFill>
                <a:latin typeface="Ubuntu"/>
              </a:rPr>
              <a:t> </a:t>
            </a:r>
            <a:r>
              <a:rPr lang="en-US" sz="2800" b="1" err="1">
                <a:solidFill>
                  <a:srgbClr val="FFFFFF"/>
                </a:solidFill>
                <a:latin typeface="Ubuntu"/>
              </a:rPr>
              <a:t>os</a:t>
            </a:r>
            <a:r>
              <a:rPr lang="en-US" sz="2800" b="1">
                <a:solidFill>
                  <a:srgbClr val="FFFFFF"/>
                </a:solidFill>
                <a:latin typeface="Ubuntu"/>
              </a:rPr>
              <a:t> </a:t>
            </a:r>
            <a:r>
              <a:rPr lang="en-US" sz="2800" b="1" err="1">
                <a:solidFill>
                  <a:srgbClr val="FFFFFF"/>
                </a:solidFill>
                <a:latin typeface="Ubuntu"/>
              </a:rPr>
              <a:t>riscos</a:t>
            </a:r>
            <a:r>
              <a:rPr lang="en-US" sz="2800" b="1">
                <a:solidFill>
                  <a:srgbClr val="FFFFFF"/>
                </a:solidFill>
                <a:latin typeface="Ubuntu"/>
              </a:rPr>
              <a:t> </a:t>
            </a:r>
            <a:r>
              <a:rPr lang="en-US" sz="2800" b="1" err="1">
                <a:solidFill>
                  <a:srgbClr val="FFFFFF"/>
                </a:solidFill>
                <a:latin typeface="Ubuntu"/>
              </a:rPr>
              <a:t>existentes</a:t>
            </a:r>
            <a:r>
              <a:rPr lang="en-US" sz="2800" b="1">
                <a:solidFill>
                  <a:srgbClr val="FFFFFF"/>
                </a:solidFill>
                <a:latin typeface="Ubuntu"/>
              </a:rPr>
              <a:t> </a:t>
            </a:r>
            <a:r>
              <a:rPr lang="en-US" sz="2800" b="1" err="1">
                <a:solidFill>
                  <a:srgbClr val="FFFFFF"/>
                </a:solidFill>
                <a:latin typeface="Ubuntu"/>
              </a:rPr>
              <a:t>na</a:t>
            </a:r>
            <a:r>
              <a:rPr lang="en-US" sz="2800" b="1">
                <a:solidFill>
                  <a:srgbClr val="FFFFFF"/>
                </a:solidFill>
                <a:latin typeface="Ubuntu"/>
              </a:rPr>
              <a:t> </a:t>
            </a:r>
            <a:r>
              <a:rPr lang="en-US" sz="2800" b="1" err="1">
                <a:solidFill>
                  <a:srgbClr val="FFFFFF"/>
                </a:solidFill>
                <a:latin typeface="Ubuntu"/>
              </a:rPr>
              <a:t>atividade</a:t>
            </a:r>
            <a:r>
              <a:rPr lang="en-US" sz="2800" b="1">
                <a:solidFill>
                  <a:srgbClr val="FFFFFF"/>
                </a:solidFill>
                <a:latin typeface="Ubuntu"/>
              </a:rPr>
              <a:t> de </a:t>
            </a:r>
            <a:r>
              <a:rPr lang="en-US" sz="2800" b="1" err="1">
                <a:solidFill>
                  <a:srgbClr val="FFFFFF"/>
                </a:solidFill>
                <a:latin typeface="Ubuntu"/>
              </a:rPr>
              <a:t>combate</a:t>
            </a:r>
            <a:r>
              <a:rPr lang="en-US" sz="2800" b="1">
                <a:solidFill>
                  <a:srgbClr val="FFFFFF"/>
                </a:solidFill>
                <a:latin typeface="Ubuntu"/>
              </a:rPr>
              <a:t> </a:t>
            </a:r>
            <a:r>
              <a:rPr lang="en-US" sz="2800" b="1" err="1">
                <a:solidFill>
                  <a:srgbClr val="FFFFFF"/>
                </a:solidFill>
                <a:latin typeface="Ubuntu"/>
              </a:rPr>
              <a:t>aos</a:t>
            </a:r>
            <a:r>
              <a:rPr lang="en-US" sz="2800" b="1">
                <a:solidFill>
                  <a:srgbClr val="FFFFFF"/>
                </a:solidFill>
                <a:latin typeface="Ubuntu"/>
              </a:rPr>
              <a:t> </a:t>
            </a:r>
            <a:r>
              <a:rPr lang="en-US" sz="2800" b="1" err="1">
                <a:solidFill>
                  <a:srgbClr val="FFFFFF"/>
                </a:solidFill>
                <a:latin typeface="Ubuntu"/>
              </a:rPr>
              <a:t>incêndios</a:t>
            </a:r>
            <a:r>
              <a:rPr lang="en-US" sz="2800" b="1">
                <a:solidFill>
                  <a:srgbClr val="FFFFFF"/>
                </a:solidFill>
                <a:latin typeface="Ubuntu"/>
              </a:rPr>
              <a:t> </a:t>
            </a:r>
            <a:r>
              <a:rPr lang="en-US" sz="2800" b="1" err="1">
                <a:solidFill>
                  <a:srgbClr val="FFFFFF"/>
                </a:solidFill>
                <a:latin typeface="Ubuntu"/>
              </a:rPr>
              <a:t>rurais</a:t>
            </a:r>
            <a:r>
              <a:rPr lang="en-US" sz="2800" b="1">
                <a:solidFill>
                  <a:srgbClr val="FFFFFF"/>
                </a:solidFill>
                <a:latin typeface="Ubuntu"/>
              </a:rPr>
              <a:t>;</a:t>
            </a:r>
            <a:endParaRPr lang="en-US" sz="2800" b="1">
              <a:solidFill>
                <a:srgbClr val="FFFFFF"/>
              </a:solidFill>
              <a:ea typeface="Calibri"/>
              <a:cs typeface="Calibri"/>
            </a:endParaRPr>
          </a:p>
          <a:p>
            <a:pPr>
              <a:buFont typeface="Arial"/>
              <a:buChar char="•"/>
            </a:pPr>
            <a:r>
              <a:rPr lang="en-US" sz="2800" b="1">
                <a:solidFill>
                  <a:srgbClr val="FFFFFF"/>
                </a:solidFill>
                <a:latin typeface="Ubuntu"/>
              </a:rPr>
              <a:t>– </a:t>
            </a:r>
            <a:r>
              <a:rPr lang="en-US" sz="2800" b="1" err="1">
                <a:solidFill>
                  <a:srgbClr val="FFFFFF"/>
                </a:solidFill>
                <a:latin typeface="Ubuntu"/>
              </a:rPr>
              <a:t>Conhecer</a:t>
            </a:r>
            <a:r>
              <a:rPr lang="en-US" sz="2800" b="1">
                <a:solidFill>
                  <a:srgbClr val="FFFFFF"/>
                </a:solidFill>
                <a:latin typeface="Ubuntu"/>
              </a:rPr>
              <a:t> e </a:t>
            </a:r>
            <a:r>
              <a:rPr lang="en-US" sz="2800" b="1" err="1">
                <a:solidFill>
                  <a:srgbClr val="FFFFFF"/>
                </a:solidFill>
                <a:latin typeface="Ubuntu"/>
              </a:rPr>
              <a:t>executar</a:t>
            </a:r>
            <a:r>
              <a:rPr lang="en-US" sz="2800" b="1">
                <a:solidFill>
                  <a:srgbClr val="FFFFFF"/>
                </a:solidFill>
                <a:latin typeface="Ubuntu"/>
              </a:rPr>
              <a:t> </a:t>
            </a:r>
            <a:r>
              <a:rPr lang="en-US" sz="2800" b="1" err="1">
                <a:solidFill>
                  <a:srgbClr val="FFFFFF"/>
                </a:solidFill>
                <a:latin typeface="Ubuntu"/>
              </a:rPr>
              <a:t>corretamente</a:t>
            </a:r>
            <a:r>
              <a:rPr lang="en-US" sz="2800" b="1">
                <a:solidFill>
                  <a:srgbClr val="FFFFFF"/>
                </a:solidFill>
                <a:latin typeface="Ubuntu"/>
              </a:rPr>
              <a:t> as </a:t>
            </a:r>
            <a:r>
              <a:rPr lang="en-US" sz="2800" b="1" err="1">
                <a:solidFill>
                  <a:srgbClr val="FFFFFF"/>
                </a:solidFill>
                <a:latin typeface="Ubuntu"/>
              </a:rPr>
              <a:t>técnicas</a:t>
            </a:r>
            <a:r>
              <a:rPr lang="en-US" sz="2800" b="1">
                <a:solidFill>
                  <a:srgbClr val="FFFFFF"/>
                </a:solidFill>
                <a:latin typeface="Ubuntu"/>
              </a:rPr>
              <a:t> e </a:t>
            </a:r>
            <a:r>
              <a:rPr lang="en-US" sz="2800" b="1" err="1">
                <a:solidFill>
                  <a:srgbClr val="FFFFFF"/>
                </a:solidFill>
                <a:latin typeface="Ubuntu"/>
              </a:rPr>
              <a:t>prescrições</a:t>
            </a:r>
            <a:r>
              <a:rPr lang="en-US" sz="2800" b="1">
                <a:solidFill>
                  <a:srgbClr val="FFFFFF"/>
                </a:solidFill>
                <a:latin typeface="Ubuntu"/>
              </a:rPr>
              <a:t> de </a:t>
            </a:r>
            <a:r>
              <a:rPr lang="en-US" sz="2800" b="1" err="1">
                <a:solidFill>
                  <a:srgbClr val="FFFFFF"/>
                </a:solidFill>
                <a:latin typeface="Ubuntu"/>
              </a:rPr>
              <a:t>segurança</a:t>
            </a:r>
            <a:r>
              <a:rPr lang="en-US" sz="2800" b="1">
                <a:solidFill>
                  <a:srgbClr val="FFFFFF"/>
                </a:solidFill>
                <a:latin typeface="Ubuntu"/>
              </a:rPr>
              <a:t>;</a:t>
            </a:r>
            <a:endParaRPr lang="en-US" sz="2800" b="1">
              <a:solidFill>
                <a:srgbClr val="FFFFFF"/>
              </a:solidFill>
              <a:ea typeface="Calibri"/>
              <a:cs typeface="Calibri"/>
            </a:endParaRPr>
          </a:p>
          <a:p>
            <a:pPr>
              <a:buFont typeface=""/>
              <a:buChar char="•"/>
            </a:pPr>
            <a:endParaRPr lang="en-US" sz="2800" b="1">
              <a:solidFill>
                <a:srgbClr val="FFFFFF"/>
              </a:solidFill>
              <a:latin typeface="Montserrat"/>
            </a:endParaRPr>
          </a:p>
          <a:p>
            <a:pPr>
              <a:buFont typeface=""/>
              <a:buChar char="•"/>
            </a:pPr>
            <a:endParaRPr lang="en-US" sz="2800" b="1">
              <a:solidFill>
                <a:srgbClr val="FFFFFF"/>
              </a:solidFill>
              <a:latin typeface="Montserrat" pitchFamily="2" charset="0"/>
            </a:endParaRPr>
          </a:p>
        </p:txBody>
      </p:sp>
    </p:spTree>
    <p:extLst>
      <p:ext uri="{BB962C8B-B14F-4D97-AF65-F5344CB8AC3E}">
        <p14:creationId xmlns:p14="http://schemas.microsoft.com/office/powerpoint/2010/main" val="3785269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868219" y="445015"/>
            <a:ext cx="19145140" cy="923330"/>
          </a:xfrm>
          <a:prstGeom prst="rect">
            <a:avLst/>
          </a:prstGeom>
          <a:noFill/>
        </p:spPr>
        <p:txBody>
          <a:bodyPr wrap="square" lIns="91440" tIns="45720" rIns="91440" bIns="45720" rtlCol="0" anchor="t">
            <a:spAutoFit/>
          </a:bodyPr>
          <a:lstStyle/>
          <a:p>
            <a:r>
              <a:rPr lang="pt-BR" sz="5400" b="1" dirty="0">
                <a:solidFill>
                  <a:schemeClr val="bg1"/>
                </a:solidFill>
                <a:latin typeface="Montserrat"/>
              </a:rPr>
              <a:t>NR 31.7: APLICAÇÃO DE AGROQUÍMICOS</a:t>
            </a:r>
            <a:endParaRPr lang="pt-BR" dirty="0"/>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868219" y="2062341"/>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699996" y="2683769"/>
            <a:ext cx="7681707" cy="5447645"/>
          </a:xfrm>
          <a:prstGeom prst="rect">
            <a:avLst/>
          </a:prstGeom>
          <a:noFill/>
        </p:spPr>
        <p:txBody>
          <a:bodyPr wrap="square" lIns="91440" tIns="45720" rIns="91440" bIns="45720" rtlCol="0" anchor="t">
            <a:spAutoFit/>
          </a:bodyPr>
          <a:lstStyle/>
          <a:p>
            <a:r>
              <a:rPr lang="pt-BR" sz="2800" b="1" dirty="0">
                <a:solidFill>
                  <a:srgbClr val="FF0000"/>
                </a:solidFill>
                <a:highlight>
                  <a:srgbClr val="FFFF00"/>
                </a:highlight>
                <a:latin typeface="Montserrat"/>
              </a:rPr>
              <a:t>Critérios para aceitação do documento:</a:t>
            </a:r>
            <a:endParaRPr lang="pt-BR" dirty="0"/>
          </a:p>
          <a:p>
            <a:br>
              <a:rPr lang="pt-BR" sz="3200" b="1" dirty="0">
                <a:latin typeface="Montserrat" pitchFamily="2" charset="0"/>
              </a:rPr>
            </a:br>
            <a:r>
              <a:rPr lang="pt-BR" sz="3200" b="1" dirty="0">
                <a:solidFill>
                  <a:schemeClr val="bg1"/>
                </a:solidFill>
                <a:latin typeface="Montserrat"/>
              </a:rPr>
              <a:t>- Identificação do colaborador</a:t>
            </a:r>
            <a:br>
              <a:rPr lang="pt-BR" sz="3200" b="1" dirty="0">
                <a:latin typeface="Montserrat" pitchFamily="2" charset="0"/>
              </a:rPr>
            </a:br>
            <a:r>
              <a:rPr lang="pt-BR" sz="3200" b="1" dirty="0">
                <a:solidFill>
                  <a:schemeClr val="bg1"/>
                </a:solidFill>
                <a:latin typeface="Montserrat"/>
              </a:rPr>
              <a:t>- Carga horária: 20h</a:t>
            </a:r>
            <a:br>
              <a:rPr lang="pt-BR" sz="3200" b="1" dirty="0">
                <a:latin typeface="Montserrat"/>
              </a:rPr>
            </a:br>
            <a:r>
              <a:rPr lang="pt-BR" sz="3200" b="1" dirty="0">
                <a:solidFill>
                  <a:schemeClr val="bg1"/>
                </a:solidFill>
                <a:latin typeface="Montserrat"/>
              </a:rPr>
              <a:t>- Local </a:t>
            </a:r>
            <a:br>
              <a:rPr lang="pt-BR" sz="3200" b="1" dirty="0">
                <a:latin typeface="Montserrat" pitchFamily="2" charset="0"/>
              </a:rPr>
            </a:br>
            <a:r>
              <a:rPr lang="pt-BR" sz="3200" b="1" dirty="0">
                <a:solidFill>
                  <a:schemeClr val="bg1"/>
                </a:solidFill>
                <a:latin typeface="Montserrat"/>
              </a:rPr>
              <a:t>- Nome e qualificação dos instrutores</a:t>
            </a:r>
            <a:br>
              <a:rPr lang="pt-BR" sz="3200" b="1" dirty="0">
                <a:latin typeface="Montserrat" pitchFamily="2" charset="0"/>
              </a:rPr>
            </a:br>
            <a:r>
              <a:rPr lang="pt-BR" sz="3200" b="1" dirty="0">
                <a:solidFill>
                  <a:schemeClr val="bg1"/>
                </a:solidFill>
                <a:latin typeface="Montserrat"/>
              </a:rPr>
              <a:t>- Assinatura do responsável técnico</a:t>
            </a:r>
            <a:br>
              <a:rPr lang="pt-BR" sz="3200" b="1" dirty="0">
                <a:latin typeface="Montserrat" pitchFamily="2" charset="0"/>
              </a:rPr>
            </a:br>
            <a:r>
              <a:rPr lang="pt-BR" sz="3200" b="1" dirty="0">
                <a:solidFill>
                  <a:schemeClr val="bg1"/>
                </a:solidFill>
                <a:latin typeface="Montserrat"/>
              </a:rPr>
              <a:t>- Assinatura do colaborador</a:t>
            </a:r>
            <a:br>
              <a:rPr lang="pt-BR" sz="3200" b="1" dirty="0">
                <a:latin typeface="Montserrat" pitchFamily="2" charset="0"/>
              </a:rPr>
            </a:br>
            <a:endParaRPr lang="pt-BR" sz="3200" b="1" dirty="0">
              <a:solidFill>
                <a:schemeClr val="bg1"/>
              </a:solidFill>
              <a:latin typeface="Montserrat" pitchFamily="2" charset="0"/>
            </a:endParaRPr>
          </a:p>
        </p:txBody>
      </p:sp>
      <p:pic>
        <p:nvPicPr>
          <p:cNvPr id="6" name="Imagem 5" descr="Interface gráfica do usuário, Texto, Aplicativo&#10;&#10;Descrição gerada automaticamente">
            <a:extLst>
              <a:ext uri="{FF2B5EF4-FFF2-40B4-BE49-F238E27FC236}">
                <a16:creationId xmlns:a16="http://schemas.microsoft.com/office/drawing/2014/main" id="{94B11411-159F-9604-E8BA-184B193B055E}"/>
              </a:ext>
            </a:extLst>
          </p:cNvPr>
          <p:cNvPicPr>
            <a:picLocks noChangeAspect="1"/>
          </p:cNvPicPr>
          <p:nvPr/>
        </p:nvPicPr>
        <p:blipFill>
          <a:blip r:embed="rId3"/>
          <a:stretch>
            <a:fillRect/>
          </a:stretch>
        </p:blipFill>
        <p:spPr>
          <a:xfrm>
            <a:off x="8392701" y="2062341"/>
            <a:ext cx="15116730" cy="3345251"/>
          </a:xfrm>
          <a:prstGeom prst="rect">
            <a:avLst/>
          </a:prstGeom>
        </p:spPr>
      </p:pic>
      <p:pic>
        <p:nvPicPr>
          <p:cNvPr id="8" name="Imagem 7" descr="Interface gráfica do usuário, Texto, Aplicativo, chat ou mensagem de texto&#10;&#10;Descrição gerada automaticamente">
            <a:extLst>
              <a:ext uri="{FF2B5EF4-FFF2-40B4-BE49-F238E27FC236}">
                <a16:creationId xmlns:a16="http://schemas.microsoft.com/office/drawing/2014/main" id="{6A493F76-F4B0-1B82-6F24-B02F77638A45}"/>
              </a:ext>
            </a:extLst>
          </p:cNvPr>
          <p:cNvPicPr>
            <a:picLocks noChangeAspect="1"/>
          </p:cNvPicPr>
          <p:nvPr/>
        </p:nvPicPr>
        <p:blipFill>
          <a:blip r:embed="rId4"/>
          <a:stretch>
            <a:fillRect/>
          </a:stretch>
        </p:blipFill>
        <p:spPr>
          <a:xfrm>
            <a:off x="8411246" y="5398073"/>
            <a:ext cx="15109183" cy="3297806"/>
          </a:xfrm>
          <a:prstGeom prst="rect">
            <a:avLst/>
          </a:prstGeom>
        </p:spPr>
      </p:pic>
      <p:pic>
        <p:nvPicPr>
          <p:cNvPr id="10" name="Imagem 9" descr="Texto&#10;&#10;Descrição gerada automaticamente">
            <a:extLst>
              <a:ext uri="{FF2B5EF4-FFF2-40B4-BE49-F238E27FC236}">
                <a16:creationId xmlns:a16="http://schemas.microsoft.com/office/drawing/2014/main" id="{D13BF128-E335-A55E-22C0-A3FBB6F54594}"/>
              </a:ext>
            </a:extLst>
          </p:cNvPr>
          <p:cNvPicPr>
            <a:picLocks noChangeAspect="1"/>
          </p:cNvPicPr>
          <p:nvPr/>
        </p:nvPicPr>
        <p:blipFill>
          <a:blip r:embed="rId5"/>
          <a:stretch>
            <a:fillRect/>
          </a:stretch>
        </p:blipFill>
        <p:spPr>
          <a:xfrm>
            <a:off x="8411146" y="8657706"/>
            <a:ext cx="15080796" cy="3689949"/>
          </a:xfrm>
          <a:prstGeom prst="rect">
            <a:avLst/>
          </a:prstGeom>
        </p:spPr>
      </p:pic>
    </p:spTree>
    <p:extLst>
      <p:ext uri="{BB962C8B-B14F-4D97-AF65-F5344CB8AC3E}">
        <p14:creationId xmlns:p14="http://schemas.microsoft.com/office/powerpoint/2010/main" val="3938649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180440" y="465291"/>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NR 31 - SEGURANÇA </a:t>
            </a:r>
            <a:r>
              <a:rPr lang="pt-BR" sz="5400" b="1">
                <a:solidFill>
                  <a:schemeClr val="bg1"/>
                </a:solidFill>
                <a:latin typeface="Montserrat"/>
                <a:ea typeface="Calibri"/>
                <a:cs typeface="Calibri"/>
              </a:rPr>
              <a:t>EM MÁQUINAS ESTACIONÁRIAS</a:t>
            </a: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180440" y="1787589"/>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512601" y="2597107"/>
            <a:ext cx="7791331" cy="4955203"/>
          </a:xfrm>
          <a:prstGeom prst="rect">
            <a:avLst/>
          </a:prstGeom>
          <a:noFill/>
          <a:ln>
            <a:solidFill>
              <a:srgbClr val="4472C4"/>
            </a:solidFill>
          </a:ln>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12h</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pic>
        <p:nvPicPr>
          <p:cNvPr id="2" name="Imagem 1" descr="Texto&#10;&#10;Descrição gerada automaticamente">
            <a:extLst>
              <a:ext uri="{FF2B5EF4-FFF2-40B4-BE49-F238E27FC236}">
                <a16:creationId xmlns:a16="http://schemas.microsoft.com/office/drawing/2014/main" id="{73A9361A-5480-F32A-AFA3-0E96C2FB00CE}"/>
              </a:ext>
            </a:extLst>
          </p:cNvPr>
          <p:cNvPicPr>
            <a:picLocks noChangeAspect="1"/>
          </p:cNvPicPr>
          <p:nvPr/>
        </p:nvPicPr>
        <p:blipFill>
          <a:blip r:embed="rId3"/>
          <a:stretch>
            <a:fillRect/>
          </a:stretch>
        </p:blipFill>
        <p:spPr>
          <a:xfrm>
            <a:off x="8816532" y="2295350"/>
            <a:ext cx="15283612" cy="8432320"/>
          </a:xfrm>
          <a:prstGeom prst="rect">
            <a:avLst/>
          </a:prstGeom>
        </p:spPr>
      </p:pic>
    </p:spTree>
    <p:extLst>
      <p:ext uri="{BB962C8B-B14F-4D97-AF65-F5344CB8AC3E}">
        <p14:creationId xmlns:p14="http://schemas.microsoft.com/office/powerpoint/2010/main" val="893234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21883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028040" y="1258738"/>
            <a:ext cx="19145140" cy="1754326"/>
          </a:xfrm>
          <a:prstGeom prst="rect">
            <a:avLst/>
          </a:prstGeom>
          <a:noFill/>
        </p:spPr>
        <p:txBody>
          <a:bodyPr wrap="square" lIns="91440" tIns="45720" rIns="91440" bIns="45720" rtlCol="0" anchor="t">
            <a:spAutoFit/>
          </a:bodyPr>
          <a:lstStyle/>
          <a:p>
            <a:r>
              <a:rPr lang="pt-BR" sz="5400" b="1" dirty="0">
                <a:solidFill>
                  <a:schemeClr val="bg1"/>
                </a:solidFill>
                <a:latin typeface="Montserrat"/>
              </a:rPr>
              <a:t>NR 31 - SEGURANÇA EM MÁQUINAS AUTOPROPELIDAS</a:t>
            </a:r>
            <a:endParaRPr lang="pt-BR" dirty="0">
              <a:solidFill>
                <a:schemeClr val="bg1"/>
              </a:solidFill>
            </a:endParaRP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028040" y="3490616"/>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865096" y="5020885"/>
            <a:ext cx="8360288" cy="4462760"/>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sz="4000" b="1">
              <a:solidFill>
                <a:schemeClr val="bg1"/>
              </a:solidFill>
              <a:latin typeface="Montserrat" pitchFamily="2" charset="0"/>
            </a:endParaRP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24h TOTAL</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pic>
        <p:nvPicPr>
          <p:cNvPr id="5" name="Imagem 4" descr="Texto&#10;&#10;Descrição gerada automaticamente">
            <a:extLst>
              <a:ext uri="{FF2B5EF4-FFF2-40B4-BE49-F238E27FC236}">
                <a16:creationId xmlns:a16="http://schemas.microsoft.com/office/drawing/2014/main" id="{FE6D93AB-C00D-9BF0-9AFB-E865E53E0531}"/>
              </a:ext>
            </a:extLst>
          </p:cNvPr>
          <p:cNvPicPr>
            <a:picLocks noChangeAspect="1"/>
          </p:cNvPicPr>
          <p:nvPr/>
        </p:nvPicPr>
        <p:blipFill>
          <a:blip r:embed="rId3"/>
          <a:stretch>
            <a:fillRect/>
          </a:stretch>
        </p:blipFill>
        <p:spPr>
          <a:xfrm>
            <a:off x="9908143" y="4092148"/>
            <a:ext cx="13575051" cy="8269137"/>
          </a:xfrm>
          <a:prstGeom prst="rect">
            <a:avLst/>
          </a:prstGeom>
        </p:spPr>
      </p:pic>
    </p:spTree>
    <p:extLst>
      <p:ext uri="{BB962C8B-B14F-4D97-AF65-F5344CB8AC3E}">
        <p14:creationId xmlns:p14="http://schemas.microsoft.com/office/powerpoint/2010/main" val="41293156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180440" y="1268193"/>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NR 31 – SUPERVISORES DE ENTRADA</a:t>
            </a: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180440" y="3020617"/>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361787" y="4145861"/>
            <a:ext cx="9279374" cy="5632311"/>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40H</a:t>
            </a:r>
            <a:br>
              <a:rPr lang="pt-BR" sz="3200" b="1">
                <a:latin typeface="Montserrat"/>
              </a:rPr>
            </a:br>
            <a:r>
              <a:rPr lang="pt-BR" sz="3200" b="1">
                <a:solidFill>
                  <a:schemeClr val="bg1"/>
                </a:solidFill>
                <a:latin typeface="Montserrat"/>
              </a:rPr>
              <a:t>- Validade: Anual</a:t>
            </a:r>
            <a:br>
              <a:rPr lang="pt-BR" sz="3200" b="1">
                <a:latin typeface="Montserrat"/>
              </a:rPr>
            </a:br>
            <a:r>
              <a:rPr lang="pt-BR" sz="3200" b="1">
                <a:solidFill>
                  <a:schemeClr val="bg1"/>
                </a:solidFill>
                <a:latin typeface="Montserrat"/>
              </a:rPr>
              <a:t>- Reciclagem: 8h mínima</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pic>
        <p:nvPicPr>
          <p:cNvPr id="2" name="Imagem 1" descr="Texto&#10;&#10;Descrição gerada automaticamente">
            <a:extLst>
              <a:ext uri="{FF2B5EF4-FFF2-40B4-BE49-F238E27FC236}">
                <a16:creationId xmlns:a16="http://schemas.microsoft.com/office/drawing/2014/main" id="{842FED48-5A3B-1C76-5F16-5BB3268CCF3F}"/>
              </a:ext>
            </a:extLst>
          </p:cNvPr>
          <p:cNvPicPr>
            <a:picLocks noChangeAspect="1"/>
          </p:cNvPicPr>
          <p:nvPr/>
        </p:nvPicPr>
        <p:blipFill>
          <a:blip r:embed="rId3"/>
          <a:stretch>
            <a:fillRect/>
          </a:stretch>
        </p:blipFill>
        <p:spPr>
          <a:xfrm>
            <a:off x="9669315" y="2763891"/>
            <a:ext cx="14351873" cy="8171731"/>
          </a:xfrm>
          <a:prstGeom prst="rect">
            <a:avLst/>
          </a:prstGeom>
        </p:spPr>
      </p:pic>
      <p:pic>
        <p:nvPicPr>
          <p:cNvPr id="6" name="Imagem 5" descr="Interface gráfica do usuário, Texto&#10;&#10;Descrição gerada automaticamente">
            <a:extLst>
              <a:ext uri="{FF2B5EF4-FFF2-40B4-BE49-F238E27FC236}">
                <a16:creationId xmlns:a16="http://schemas.microsoft.com/office/drawing/2014/main" id="{E6246FFB-C9EC-ECB1-EBAE-0DEC928BC469}"/>
              </a:ext>
            </a:extLst>
          </p:cNvPr>
          <p:cNvPicPr>
            <a:picLocks noChangeAspect="1"/>
          </p:cNvPicPr>
          <p:nvPr/>
        </p:nvPicPr>
        <p:blipFill>
          <a:blip r:embed="rId4"/>
          <a:stretch>
            <a:fillRect/>
          </a:stretch>
        </p:blipFill>
        <p:spPr>
          <a:xfrm>
            <a:off x="9677052" y="10938449"/>
            <a:ext cx="14380800" cy="1462716"/>
          </a:xfrm>
          <a:prstGeom prst="rect">
            <a:avLst/>
          </a:prstGeom>
        </p:spPr>
      </p:pic>
    </p:spTree>
    <p:extLst>
      <p:ext uri="{BB962C8B-B14F-4D97-AF65-F5344CB8AC3E}">
        <p14:creationId xmlns:p14="http://schemas.microsoft.com/office/powerpoint/2010/main" val="340318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180440" y="1268193"/>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NR 31 – VIGIAS E TRABALHADORES </a:t>
            </a: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180440" y="2189172"/>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1180440" y="3437775"/>
            <a:ext cx="9060545" cy="4955203"/>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16H</a:t>
            </a:r>
            <a:br>
              <a:rPr lang="pt-BR" sz="3200" b="1">
                <a:latin typeface="Montserrat"/>
              </a:rPr>
            </a:br>
            <a:r>
              <a:rPr lang="pt-BR" sz="3200" b="1">
                <a:solidFill>
                  <a:schemeClr val="bg1"/>
                </a:solidFill>
                <a:latin typeface="Montserrat"/>
              </a:rPr>
              <a:t>- Validade: Anual</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sp>
        <p:nvSpPr>
          <p:cNvPr id="5" name="CaixaDeTexto 4">
            <a:extLst>
              <a:ext uri="{FF2B5EF4-FFF2-40B4-BE49-F238E27FC236}">
                <a16:creationId xmlns:a16="http://schemas.microsoft.com/office/drawing/2014/main" id="{19479EAD-94DC-CADE-7BCF-03F7841B26EF}"/>
              </a:ext>
            </a:extLst>
          </p:cNvPr>
          <p:cNvSpPr txBox="1"/>
          <p:nvPr/>
        </p:nvSpPr>
        <p:spPr>
          <a:xfrm>
            <a:off x="9769146" y="3022767"/>
            <a:ext cx="14189112" cy="6494085"/>
          </a:xfrm>
          <a:prstGeom prst="rect">
            <a:avLst/>
          </a:prstGeom>
          <a:noFill/>
        </p:spPr>
        <p:txBody>
          <a:bodyPr wrap="square" lIns="91440" tIns="45720" rIns="91440" bIns="45720" rtlCol="0" anchor="t">
            <a:spAutoFit/>
          </a:bodyPr>
          <a:lstStyle/>
          <a:p>
            <a:r>
              <a:rPr lang="pt-BR" sz="4000" b="1">
                <a:solidFill>
                  <a:schemeClr val="bg1"/>
                </a:solidFill>
                <a:latin typeface="Montserrat"/>
              </a:rPr>
              <a:t>Conteúdo programático </a:t>
            </a:r>
            <a:endParaRPr lang="pt-BR" sz="4000" b="1">
              <a:solidFill>
                <a:schemeClr val="bg1"/>
              </a:solidFill>
              <a:latin typeface="Montserrat" pitchFamily="2" charset="0"/>
            </a:endParaRPr>
          </a:p>
          <a:p>
            <a:endParaRPr lang="pt-BR" sz="4000" b="1">
              <a:solidFill>
                <a:schemeClr val="bg1"/>
              </a:solidFill>
              <a:latin typeface="Montserrat" pitchFamily="2" charset="0"/>
            </a:endParaRPr>
          </a:p>
          <a:p>
            <a:r>
              <a:rPr lang="pt-BR" sz="4000">
                <a:solidFill>
                  <a:schemeClr val="bg1"/>
                </a:solidFill>
                <a:ea typeface="+mn-lt"/>
                <a:cs typeface="+mn-lt"/>
              </a:rPr>
              <a:t>a) definições; </a:t>
            </a:r>
            <a:endParaRPr lang="pt-BR">
              <a:solidFill>
                <a:schemeClr val="bg1"/>
              </a:solidFill>
            </a:endParaRPr>
          </a:p>
          <a:p>
            <a:r>
              <a:rPr lang="pt-BR" sz="4000">
                <a:solidFill>
                  <a:schemeClr val="bg1"/>
                </a:solidFill>
                <a:ea typeface="+mn-lt"/>
                <a:cs typeface="+mn-lt"/>
              </a:rPr>
              <a:t>b) reconhecimento, avaliação e controle dos riscos;</a:t>
            </a:r>
            <a:endParaRPr lang="pt-BR">
              <a:solidFill>
                <a:schemeClr val="bg1"/>
              </a:solidFill>
            </a:endParaRPr>
          </a:p>
          <a:p>
            <a:r>
              <a:rPr lang="pt-BR" sz="4000">
                <a:solidFill>
                  <a:schemeClr val="bg1"/>
                </a:solidFill>
                <a:ea typeface="+mn-lt"/>
                <a:cs typeface="+mn-lt"/>
              </a:rPr>
              <a:t>c) funcionamento de equipamentos utilizados;</a:t>
            </a:r>
            <a:endParaRPr lang="pt-BR">
              <a:solidFill>
                <a:schemeClr val="bg1"/>
              </a:solidFill>
            </a:endParaRPr>
          </a:p>
          <a:p>
            <a:r>
              <a:rPr lang="pt-BR" sz="4000">
                <a:solidFill>
                  <a:schemeClr val="bg1"/>
                </a:solidFill>
                <a:ea typeface="+mn-lt"/>
                <a:cs typeface="+mn-lt"/>
              </a:rPr>
              <a:t>d) procedimentos e utilização da Permissão de Entrada e Trabalho;</a:t>
            </a:r>
            <a:endParaRPr lang="pt-BR">
              <a:solidFill>
                <a:schemeClr val="bg1"/>
              </a:solidFill>
            </a:endParaRPr>
          </a:p>
          <a:p>
            <a:r>
              <a:rPr lang="pt-BR" sz="4000">
                <a:solidFill>
                  <a:schemeClr val="bg1"/>
                </a:solidFill>
                <a:ea typeface="+mn-lt"/>
                <a:cs typeface="+mn-lt"/>
              </a:rPr>
              <a:t>g) critérios de indicação e uso de equipamentos para controle de riscos;</a:t>
            </a:r>
            <a:endParaRPr lang="pt-BR">
              <a:solidFill>
                <a:schemeClr val="bg1"/>
              </a:solidFill>
            </a:endParaRPr>
          </a:p>
          <a:p>
            <a:br>
              <a:rPr lang="pt-BR" sz="3200" b="1">
                <a:latin typeface="Montserrat" pitchFamily="2" charset="0"/>
              </a:rPr>
            </a:br>
            <a:br>
              <a:rPr lang="pt-BR" sz="3200" b="1">
                <a:latin typeface="Montserrat" pitchFamily="2" charset="0"/>
              </a:rPr>
            </a:br>
            <a:endParaRPr lang="pt-BR" sz="3200" b="1">
              <a:solidFill>
                <a:schemeClr val="bg1"/>
              </a:solidFill>
              <a:latin typeface="Montserrat" pitchFamily="2" charset="0"/>
            </a:endParaRPr>
          </a:p>
        </p:txBody>
      </p:sp>
      <p:pic>
        <p:nvPicPr>
          <p:cNvPr id="8" name="Imagem 7">
            <a:extLst>
              <a:ext uri="{FF2B5EF4-FFF2-40B4-BE49-F238E27FC236}">
                <a16:creationId xmlns:a16="http://schemas.microsoft.com/office/drawing/2014/main" id="{EF70D861-B618-735F-23BC-8F90F69AD7AD}"/>
              </a:ext>
            </a:extLst>
          </p:cNvPr>
          <p:cNvPicPr>
            <a:picLocks noChangeAspect="1"/>
          </p:cNvPicPr>
          <p:nvPr/>
        </p:nvPicPr>
        <p:blipFill>
          <a:blip r:embed="rId3"/>
          <a:stretch>
            <a:fillRect/>
          </a:stretch>
        </p:blipFill>
        <p:spPr>
          <a:xfrm>
            <a:off x="2023032" y="10156933"/>
            <a:ext cx="20791972" cy="2295704"/>
          </a:xfrm>
          <a:prstGeom prst="rect">
            <a:avLst/>
          </a:prstGeom>
        </p:spPr>
      </p:pic>
    </p:spTree>
    <p:extLst>
      <p:ext uri="{BB962C8B-B14F-4D97-AF65-F5344CB8AC3E}">
        <p14:creationId xmlns:p14="http://schemas.microsoft.com/office/powerpoint/2010/main" val="259110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5E19106-4B77-9E54-FE98-2594B1ADD4AD}"/>
              </a:ext>
            </a:extLst>
          </p:cNvPr>
          <p:cNvSpPr/>
          <p:nvPr/>
        </p:nvSpPr>
        <p:spPr>
          <a:xfrm>
            <a:off x="12585032" y="-1"/>
            <a:ext cx="11792618"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E3D15C4-AA8D-372C-F036-ACF87A05F851}"/>
              </a:ext>
            </a:extLst>
          </p:cNvPr>
          <p:cNvSpPr/>
          <p:nvPr/>
        </p:nvSpPr>
        <p:spPr>
          <a:xfrm>
            <a:off x="10684159" y="20117"/>
            <a:ext cx="13725034" cy="13716000"/>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800" b="1">
                <a:solidFill>
                  <a:srgbClr val="FF0000"/>
                </a:solidFill>
                <a:highlight>
                  <a:srgbClr val="FFFF00"/>
                </a:highlight>
                <a:latin typeface="Montserrat"/>
              </a:rPr>
              <a:t>Critérios para aceitação do documento:</a:t>
            </a:r>
            <a:r>
              <a:rPr lang="pt-BR" sz="4000">
                <a:solidFill>
                  <a:schemeClr val="bg1"/>
                </a:solidFill>
                <a:latin typeface="Calibri"/>
                <a:ea typeface="Calibri"/>
                <a:cs typeface="Calibri"/>
              </a:rPr>
              <a:t>. </a:t>
            </a:r>
            <a:br>
              <a:rPr lang="pt-BR" sz="3600" b="0" i="0">
                <a:effectLst/>
                <a:latin typeface="Calibri" panose="020F0502020204030204" pitchFamily="34" charset="0"/>
              </a:rPr>
            </a:b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a) objetivo e datas em que foram desenvolvidos os procedimentos;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b) descrição e resultado da avaliação preliminar da exposição, realizada de acordo com o item 4 do Anexo I da NR-09; (alterada pela Portaria MTP n.º 426, de 07 de outubro de 2021)</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c) metodologia e critérios empregados, inclusas a caracterização da exposição e representatividade da amostragem;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d) instrumentais utilizados, bem como o registro dos certificados de calibração;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e) dados obtidos e respectiva interpretação;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f) circunstâncias específicas que envolveram a avaliação;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g) descrição das medidas preventivas e corretivas eventualmente existentes e indicação das necessárias, bem como a comprovação de sua eficácia;</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h) conclusão.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i) Identificação da empresa: Razão social / CNPJ / CNAE / GRAU DE RISCO </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u="none" strike="noStrike">
                <a:solidFill>
                  <a:schemeClr val="bg1"/>
                </a:solidFill>
                <a:effectLst/>
                <a:latin typeface="Calibri"/>
                <a:ea typeface="Calibri"/>
                <a:cs typeface="Calibri"/>
              </a:rPr>
              <a:t>j) Assinatura do responsável pela elaboração do documento</a:t>
            </a:r>
            <a:r>
              <a:rPr lang="pt-BR" sz="3600" b="0" i="0">
                <a:solidFill>
                  <a:schemeClr val="bg1"/>
                </a:solidFill>
                <a:effectLst/>
                <a:latin typeface="Calibri"/>
                <a:ea typeface="Calibri"/>
                <a:cs typeface="Calibri"/>
              </a:rPr>
              <a:t>​</a:t>
            </a:r>
            <a:br>
              <a:rPr lang="pt-BR" sz="3600" b="0" i="0">
                <a:effectLst/>
                <a:latin typeface="Calibri" panose="020F0502020204030204" pitchFamily="34" charset="0"/>
              </a:rPr>
            </a:br>
            <a:r>
              <a:rPr lang="pt-BR" sz="3600" b="0" i="0">
                <a:solidFill>
                  <a:srgbClr val="000000"/>
                </a:solidFill>
                <a:effectLst/>
                <a:latin typeface="Calibri"/>
                <a:ea typeface="Calibri"/>
                <a:cs typeface="Calibri"/>
              </a:rPr>
              <a:t>​</a:t>
            </a:r>
            <a:endParaRPr lang="pt-BR" sz="3600">
              <a:latin typeface="Calibri"/>
              <a:ea typeface="Calibri"/>
              <a:cs typeface="Calibri"/>
            </a:endParaRPr>
          </a:p>
        </p:txBody>
      </p:sp>
      <p:sp>
        <p:nvSpPr>
          <p:cNvPr id="4" name="CaixaDeTexto 3">
            <a:extLst>
              <a:ext uri="{FF2B5EF4-FFF2-40B4-BE49-F238E27FC236}">
                <a16:creationId xmlns:a16="http://schemas.microsoft.com/office/drawing/2014/main" id="{2692EA6A-330B-BA53-2A71-6F719EE8D517}"/>
              </a:ext>
            </a:extLst>
          </p:cNvPr>
          <p:cNvSpPr txBox="1"/>
          <p:nvPr/>
        </p:nvSpPr>
        <p:spPr>
          <a:xfrm>
            <a:off x="861131" y="747674"/>
            <a:ext cx="9080391" cy="1754326"/>
          </a:xfrm>
          <a:prstGeom prst="rect">
            <a:avLst/>
          </a:prstGeom>
          <a:noFill/>
        </p:spPr>
        <p:txBody>
          <a:bodyPr wrap="square" rtlCol="0">
            <a:spAutoFit/>
          </a:bodyPr>
          <a:lstStyle/>
          <a:p>
            <a:r>
              <a:rPr lang="pt-BR" sz="5400" b="1" i="0" u="none" strike="noStrike">
                <a:solidFill>
                  <a:srgbClr val="000000"/>
                </a:solidFill>
                <a:effectLst/>
                <a:latin typeface="Calibri Light" panose="020F0302020204030204" pitchFamily="34" charset="0"/>
              </a:rPr>
              <a:t>LTIP</a:t>
            </a:r>
            <a:r>
              <a:rPr lang="pt-BR" sz="5400" b="0" i="0" u="none" strike="noStrike">
                <a:solidFill>
                  <a:srgbClr val="000000"/>
                </a:solidFill>
                <a:effectLst/>
                <a:latin typeface="Calibri Light" panose="020F0302020204030204" pitchFamily="34" charset="0"/>
              </a:rPr>
              <a:t> (</a:t>
            </a:r>
            <a:r>
              <a:rPr lang="pt-BR" sz="5400" b="1" i="0" u="none" strike="noStrike">
                <a:solidFill>
                  <a:srgbClr val="000000"/>
                </a:solidFill>
                <a:effectLst/>
                <a:latin typeface="Calibri Light" panose="020F0302020204030204" pitchFamily="34" charset="0"/>
              </a:rPr>
              <a:t>Laudo Técnico de Insalubridade e Periculosidade</a:t>
            </a:r>
            <a:r>
              <a:rPr lang="pt-BR" sz="5400" b="0" i="0" u="none" strike="noStrike">
                <a:solidFill>
                  <a:srgbClr val="000000"/>
                </a:solidFill>
                <a:effectLst/>
                <a:latin typeface="Calibri Light" panose="020F0302020204030204" pitchFamily="34" charset="0"/>
              </a:rPr>
              <a:t>)</a:t>
            </a:r>
            <a:r>
              <a:rPr lang="pt-BR" sz="5400" b="0" i="0">
                <a:solidFill>
                  <a:srgbClr val="000000"/>
                </a:solidFill>
                <a:effectLst/>
                <a:latin typeface="Calibri Light" panose="020F0302020204030204" pitchFamily="34" charset="0"/>
              </a:rPr>
              <a:t>​</a:t>
            </a:r>
            <a:endParaRPr lang="pt-BR" sz="11500" b="1">
              <a:solidFill>
                <a:srgbClr val="000000"/>
              </a:solidFill>
              <a:latin typeface="Montserrat" pitchFamily="2" charset="0"/>
            </a:endParaRPr>
          </a:p>
        </p:txBody>
      </p:sp>
      <p:sp>
        <p:nvSpPr>
          <p:cNvPr id="5" name="CaixaDeTexto 4">
            <a:extLst>
              <a:ext uri="{FF2B5EF4-FFF2-40B4-BE49-F238E27FC236}">
                <a16:creationId xmlns:a16="http://schemas.microsoft.com/office/drawing/2014/main" id="{2AB702AB-E5B8-9632-EDD8-9160C1D14EA5}"/>
              </a:ext>
            </a:extLst>
          </p:cNvPr>
          <p:cNvSpPr txBox="1"/>
          <p:nvPr/>
        </p:nvSpPr>
        <p:spPr>
          <a:xfrm>
            <a:off x="703029" y="5332041"/>
            <a:ext cx="9859973" cy="6863417"/>
          </a:xfrm>
          <a:prstGeom prst="rect">
            <a:avLst/>
          </a:prstGeom>
          <a:noFill/>
        </p:spPr>
        <p:txBody>
          <a:bodyPr wrap="square" rtlCol="0">
            <a:spAutoFit/>
          </a:bodyPr>
          <a:lstStyle/>
          <a:p>
            <a:pPr algn="l" rtl="0" fontAlgn="base"/>
            <a:r>
              <a:rPr lang="pt-BR" sz="4000" b="0" i="0" u="none" strike="noStrike">
                <a:solidFill>
                  <a:srgbClr val="131418"/>
                </a:solidFill>
                <a:effectLst/>
                <a:latin typeface="Encode Sans"/>
              </a:rPr>
              <a:t>O </a:t>
            </a:r>
            <a:r>
              <a:rPr lang="pt-BR" sz="4000" b="1" i="0" u="none" strike="noStrike">
                <a:solidFill>
                  <a:srgbClr val="131418"/>
                </a:solidFill>
                <a:effectLst/>
                <a:latin typeface="Encode Sans"/>
              </a:rPr>
              <a:t>LTIP - Laudo Técnico de Insalubridade e Periculosidade</a:t>
            </a:r>
            <a:r>
              <a:rPr lang="pt-BR" sz="4000" b="0" i="0" u="none" strike="noStrike">
                <a:solidFill>
                  <a:srgbClr val="131418"/>
                </a:solidFill>
                <a:effectLst/>
                <a:latin typeface="Encode Sans"/>
              </a:rPr>
              <a:t>, tem o objetivo de avaliar a exposições dos colaboradores a agentes ou atividades nocivos que geram direito a receber o adicional de Insalubridade e/ou Periculosidade.</a:t>
            </a:r>
            <a:r>
              <a:rPr lang="en-US" sz="4000" b="0" i="0">
                <a:solidFill>
                  <a:srgbClr val="131418"/>
                </a:solidFill>
                <a:effectLst/>
                <a:latin typeface="Encode Sans"/>
              </a:rPr>
              <a:t>​</a:t>
            </a:r>
            <a:endParaRPr lang="en-US" sz="8000" b="0" i="0">
              <a:solidFill>
                <a:srgbClr val="000000"/>
              </a:solidFill>
              <a:effectLst/>
              <a:latin typeface="Segoe UI" panose="020B0502040204020203" pitchFamily="34" charset="0"/>
            </a:endParaRPr>
          </a:p>
          <a:p>
            <a:pPr algn="l" rtl="0" fontAlgn="base"/>
            <a:r>
              <a:rPr lang="pt-BR" sz="4000" b="0" i="0" u="none" strike="noStrike">
                <a:solidFill>
                  <a:srgbClr val="131418"/>
                </a:solidFill>
                <a:effectLst/>
                <a:latin typeface="Encode Sans"/>
              </a:rPr>
              <a:t>Com base nas avaliações ambientais e de acordo com os sistemas de prevenção coletivo e individual adotados pelo empregador é possível determinar se é devido ou não o pagamento dos adicionais.</a:t>
            </a:r>
            <a:r>
              <a:rPr lang="en-US" sz="4000" b="0" i="0">
                <a:solidFill>
                  <a:srgbClr val="131418"/>
                </a:solidFill>
                <a:effectLst/>
                <a:latin typeface="Encode Sans"/>
              </a:rPr>
              <a:t>​</a:t>
            </a:r>
            <a:endParaRPr lang="en-US" sz="8000" b="0" i="0">
              <a:solidFill>
                <a:srgbClr val="000000"/>
              </a:solidFill>
              <a:effectLst/>
              <a:latin typeface="Segoe UI" panose="020B0502040204020203" pitchFamily="34" charset="0"/>
            </a:endParaRP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575296" y="2818142"/>
            <a:ext cx="2301735" cy="177306"/>
          </a:xfrm>
          <a:prstGeom prst="rect">
            <a:avLst/>
          </a:prstGeom>
        </p:spPr>
      </p:pic>
      <p:sp>
        <p:nvSpPr>
          <p:cNvPr id="2" name="CaixaDeTexto 1">
            <a:extLst>
              <a:ext uri="{FF2B5EF4-FFF2-40B4-BE49-F238E27FC236}">
                <a16:creationId xmlns:a16="http://schemas.microsoft.com/office/drawing/2014/main" id="{2030CD43-2642-5D35-77C2-DFB95B62FB7B}"/>
              </a:ext>
            </a:extLst>
          </p:cNvPr>
          <p:cNvSpPr txBox="1"/>
          <p:nvPr/>
        </p:nvSpPr>
        <p:spPr>
          <a:xfrm>
            <a:off x="575296" y="3563007"/>
            <a:ext cx="8459423" cy="769441"/>
          </a:xfrm>
          <a:prstGeom prst="rect">
            <a:avLst/>
          </a:prstGeom>
          <a:noFill/>
        </p:spPr>
        <p:txBody>
          <a:bodyPr wrap="square" rtlCol="0">
            <a:spAutoFit/>
          </a:bodyPr>
          <a:lstStyle/>
          <a:p>
            <a:r>
              <a:rPr lang="pt-BR" sz="4400" b="1" u="sng"/>
              <a:t>O QUE É ESSE DOCUMENTO. </a:t>
            </a:r>
          </a:p>
        </p:txBody>
      </p:sp>
    </p:spTree>
    <p:extLst>
      <p:ext uri="{BB962C8B-B14F-4D97-AF65-F5344CB8AC3E}">
        <p14:creationId xmlns:p14="http://schemas.microsoft.com/office/powerpoint/2010/main" val="4002985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180440" y="1268193"/>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NR 31 – VIGIAS E TRABALHADORES </a:t>
            </a: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180440" y="3020617"/>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1180440" y="3787857"/>
            <a:ext cx="10329758" cy="5447645"/>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6H</a:t>
            </a:r>
            <a:br>
              <a:rPr lang="pt-BR" sz="3200" b="1">
                <a:latin typeface="Montserrat"/>
              </a:rPr>
            </a:br>
            <a:r>
              <a:rPr lang="pt-BR" sz="3200" b="1">
                <a:solidFill>
                  <a:schemeClr val="bg1"/>
                </a:solidFill>
                <a:latin typeface="Montserrat"/>
              </a:rPr>
              <a:t>- Validade: Anual</a:t>
            </a:r>
            <a:br>
              <a:rPr lang="pt-BR" sz="3200" b="1">
                <a:latin typeface="Montserrat"/>
              </a:rPr>
            </a:br>
            <a:r>
              <a:rPr lang="pt-BR" sz="3200" b="1">
                <a:solidFill>
                  <a:schemeClr val="bg1"/>
                </a:solidFill>
                <a:latin typeface="Montserrat"/>
              </a:rPr>
              <a:t>- Reciclagem: 4H mínimas</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pic>
        <p:nvPicPr>
          <p:cNvPr id="2" name="Imagem 1" descr="Uma imagem contendo Texto&#10;&#10;Descrição gerada automaticamente">
            <a:extLst>
              <a:ext uri="{FF2B5EF4-FFF2-40B4-BE49-F238E27FC236}">
                <a16:creationId xmlns:a16="http://schemas.microsoft.com/office/drawing/2014/main" id="{33E25482-4F12-90A7-6846-D4BAC8764DFD}"/>
              </a:ext>
            </a:extLst>
          </p:cNvPr>
          <p:cNvPicPr>
            <a:picLocks noChangeAspect="1"/>
          </p:cNvPicPr>
          <p:nvPr/>
        </p:nvPicPr>
        <p:blipFill>
          <a:blip r:embed="rId3"/>
          <a:stretch>
            <a:fillRect/>
          </a:stretch>
        </p:blipFill>
        <p:spPr>
          <a:xfrm>
            <a:off x="12159433" y="4878861"/>
            <a:ext cx="10750213" cy="5055258"/>
          </a:xfrm>
          <a:prstGeom prst="rect">
            <a:avLst/>
          </a:prstGeom>
        </p:spPr>
      </p:pic>
    </p:spTree>
    <p:extLst>
      <p:ext uri="{BB962C8B-B14F-4D97-AF65-F5344CB8AC3E}">
        <p14:creationId xmlns:p14="http://schemas.microsoft.com/office/powerpoint/2010/main" val="12862034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337C-E164-4179-1E56-A7804360AA8C}"/>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5FBEEE99-E805-0DAB-16E3-3D424FB2E920}"/>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D90ED2A-697F-E05C-B91F-729BCB24F62F}"/>
              </a:ext>
            </a:extLst>
          </p:cNvPr>
          <p:cNvSpPr txBox="1"/>
          <p:nvPr/>
        </p:nvSpPr>
        <p:spPr>
          <a:xfrm>
            <a:off x="1180440" y="1268193"/>
            <a:ext cx="19145140" cy="2031325"/>
          </a:xfrm>
          <a:prstGeom prst="rect">
            <a:avLst/>
          </a:prstGeom>
          <a:noFill/>
        </p:spPr>
        <p:txBody>
          <a:bodyPr wrap="square" lIns="91440" tIns="45720" rIns="91440" bIns="45720" rtlCol="0" anchor="t">
            <a:spAutoFit/>
          </a:bodyPr>
          <a:lstStyle/>
          <a:p>
            <a:r>
              <a:rPr lang="pt-BR" sz="5400" b="1">
                <a:solidFill>
                  <a:schemeClr val="bg1"/>
                </a:solidFill>
                <a:latin typeface="Montserrat"/>
              </a:rPr>
              <a:t>NR 31.7 - Prevenção de Acidentes com Defensivos Agrícolas</a:t>
            </a:r>
          </a:p>
          <a:p>
            <a:endParaRPr lang="pt-BR">
              <a:solidFill>
                <a:schemeClr val="bg1"/>
              </a:solidFill>
            </a:endParaRPr>
          </a:p>
        </p:txBody>
      </p:sp>
      <p:pic>
        <p:nvPicPr>
          <p:cNvPr id="7" name="Imagem 6">
            <a:extLst>
              <a:ext uri="{FF2B5EF4-FFF2-40B4-BE49-F238E27FC236}">
                <a16:creationId xmlns:a16="http://schemas.microsoft.com/office/drawing/2014/main" id="{5237EDF0-5954-6AD3-9C3B-E90BD907C460}"/>
              </a:ext>
            </a:extLst>
          </p:cNvPr>
          <p:cNvPicPr>
            <a:picLocks noChangeAspect="1"/>
          </p:cNvPicPr>
          <p:nvPr/>
        </p:nvPicPr>
        <p:blipFill>
          <a:blip r:embed="rId2"/>
          <a:stretch>
            <a:fillRect/>
          </a:stretch>
        </p:blipFill>
        <p:spPr>
          <a:xfrm>
            <a:off x="1180440" y="3020617"/>
            <a:ext cx="2301735" cy="133434"/>
          </a:xfrm>
          <a:prstGeom prst="rect">
            <a:avLst/>
          </a:prstGeom>
        </p:spPr>
      </p:pic>
      <p:sp>
        <p:nvSpPr>
          <p:cNvPr id="9" name="CaixaDeTexto 8">
            <a:extLst>
              <a:ext uri="{FF2B5EF4-FFF2-40B4-BE49-F238E27FC236}">
                <a16:creationId xmlns:a16="http://schemas.microsoft.com/office/drawing/2014/main" id="{5067808D-EACD-A11F-E1B5-C41AB58FFB6F}"/>
              </a:ext>
            </a:extLst>
          </p:cNvPr>
          <p:cNvSpPr txBox="1"/>
          <p:nvPr/>
        </p:nvSpPr>
        <p:spPr>
          <a:xfrm>
            <a:off x="305120" y="3787857"/>
            <a:ext cx="10767418" cy="5632311"/>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20h (mínima)</a:t>
            </a:r>
            <a:br>
              <a:rPr lang="pt-BR" sz="3200" b="1">
                <a:latin typeface="Montserrat"/>
              </a:rPr>
            </a:br>
            <a:r>
              <a:rPr lang="pt-BR" sz="3200" b="1">
                <a:solidFill>
                  <a:schemeClr val="bg1"/>
                </a:solidFill>
                <a:latin typeface="Montserrat"/>
              </a:rPr>
              <a:t>- Validade: A critério do empregador</a:t>
            </a:r>
            <a:br>
              <a:rPr lang="pt-BR" sz="3200" b="1">
                <a:latin typeface="Montserrat"/>
              </a:rPr>
            </a:br>
            <a:r>
              <a:rPr lang="pt-BR" sz="3200" b="1">
                <a:solidFill>
                  <a:schemeClr val="bg1"/>
                </a:solidFill>
                <a:latin typeface="Montserrat"/>
              </a:rPr>
              <a:t>- Reciclagem: 8h mínimas</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grpSp>
        <p:nvGrpSpPr>
          <p:cNvPr id="8" name="Agrupar 7">
            <a:extLst>
              <a:ext uri="{FF2B5EF4-FFF2-40B4-BE49-F238E27FC236}">
                <a16:creationId xmlns:a16="http://schemas.microsoft.com/office/drawing/2014/main" id="{AF2E5449-70F9-568E-5A57-4904E216940B}"/>
              </a:ext>
            </a:extLst>
          </p:cNvPr>
          <p:cNvGrpSpPr/>
          <p:nvPr/>
        </p:nvGrpSpPr>
        <p:grpSpPr>
          <a:xfrm>
            <a:off x="11079146" y="3793455"/>
            <a:ext cx="13288641" cy="7609544"/>
            <a:chOff x="8387539" y="3027809"/>
            <a:chExt cx="15673886" cy="7609544"/>
          </a:xfrm>
        </p:grpSpPr>
        <p:pic>
          <p:nvPicPr>
            <p:cNvPr id="5" name="Imagem 4" descr="Interface gráfica do usuário, Texto, Aplicativo&#10;&#10;O conteúdo gerado por IA pode estar incorreto.">
              <a:extLst>
                <a:ext uri="{FF2B5EF4-FFF2-40B4-BE49-F238E27FC236}">
                  <a16:creationId xmlns:a16="http://schemas.microsoft.com/office/drawing/2014/main" id="{AE520905-24A6-9C6C-0879-847F48B71DA7}"/>
                </a:ext>
              </a:extLst>
            </p:cNvPr>
            <p:cNvPicPr>
              <a:picLocks noChangeAspect="1"/>
            </p:cNvPicPr>
            <p:nvPr/>
          </p:nvPicPr>
          <p:blipFill>
            <a:blip r:embed="rId3"/>
            <a:stretch>
              <a:fillRect/>
            </a:stretch>
          </p:blipFill>
          <p:spPr>
            <a:xfrm>
              <a:off x="8387539" y="3027809"/>
              <a:ext cx="15673886" cy="3852412"/>
            </a:xfrm>
            <a:prstGeom prst="rect">
              <a:avLst/>
            </a:prstGeom>
          </p:spPr>
        </p:pic>
        <p:pic>
          <p:nvPicPr>
            <p:cNvPr id="6" name="Imagem 5">
              <a:extLst>
                <a:ext uri="{FF2B5EF4-FFF2-40B4-BE49-F238E27FC236}">
                  <a16:creationId xmlns:a16="http://schemas.microsoft.com/office/drawing/2014/main" id="{FC537D95-2AB6-E7BB-85B1-CAC4EBEE1095}"/>
                </a:ext>
              </a:extLst>
            </p:cNvPr>
            <p:cNvPicPr>
              <a:picLocks noChangeAspect="1"/>
            </p:cNvPicPr>
            <p:nvPr/>
          </p:nvPicPr>
          <p:blipFill>
            <a:blip r:embed="rId4"/>
            <a:stretch>
              <a:fillRect/>
            </a:stretch>
          </p:blipFill>
          <p:spPr>
            <a:xfrm>
              <a:off x="8397241" y="6870127"/>
              <a:ext cx="15625736" cy="3767226"/>
            </a:xfrm>
            <a:prstGeom prst="rect">
              <a:avLst/>
            </a:prstGeom>
          </p:spPr>
        </p:pic>
      </p:grpSp>
      <p:sp>
        <p:nvSpPr>
          <p:cNvPr id="11" name="Seta: para a Direita 10">
            <a:extLst>
              <a:ext uri="{FF2B5EF4-FFF2-40B4-BE49-F238E27FC236}">
                <a16:creationId xmlns:a16="http://schemas.microsoft.com/office/drawing/2014/main" id="{BB3D75F3-5E7D-47B4-4DED-19FAA9146656}"/>
              </a:ext>
            </a:extLst>
          </p:cNvPr>
          <p:cNvSpPr/>
          <p:nvPr/>
        </p:nvSpPr>
        <p:spPr>
          <a:xfrm>
            <a:off x="19909096" y="12044243"/>
            <a:ext cx="2811590" cy="949861"/>
          </a:xfrm>
          <a:prstGeom prst="rightArrow">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87894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4FCE-B382-BA56-BA3F-D2853C2A5BAA}"/>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13751116-1E64-26BA-9444-00BB792B6490}"/>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DCFD945-DFE8-B5A7-38A7-5257559AF09E}"/>
              </a:ext>
            </a:extLst>
          </p:cNvPr>
          <p:cNvSpPr txBox="1"/>
          <p:nvPr/>
        </p:nvSpPr>
        <p:spPr>
          <a:xfrm>
            <a:off x="1180440" y="1268193"/>
            <a:ext cx="19145140" cy="2031325"/>
          </a:xfrm>
          <a:prstGeom prst="rect">
            <a:avLst/>
          </a:prstGeom>
          <a:noFill/>
        </p:spPr>
        <p:txBody>
          <a:bodyPr wrap="square" lIns="91440" tIns="45720" rIns="91440" bIns="45720" rtlCol="0" anchor="t">
            <a:spAutoFit/>
          </a:bodyPr>
          <a:lstStyle/>
          <a:p>
            <a:r>
              <a:rPr lang="pt-BR" sz="5400" b="1">
                <a:solidFill>
                  <a:schemeClr val="bg1"/>
                </a:solidFill>
                <a:latin typeface="Montserrat"/>
              </a:rPr>
              <a:t>NR 31.7 - Prevenção de Acidentes com Defensivos Agrícolas</a:t>
            </a:r>
          </a:p>
          <a:p>
            <a:endParaRPr lang="pt-BR">
              <a:solidFill>
                <a:schemeClr val="bg1"/>
              </a:solidFill>
            </a:endParaRPr>
          </a:p>
        </p:txBody>
      </p:sp>
      <p:pic>
        <p:nvPicPr>
          <p:cNvPr id="7" name="Imagem 6">
            <a:extLst>
              <a:ext uri="{FF2B5EF4-FFF2-40B4-BE49-F238E27FC236}">
                <a16:creationId xmlns:a16="http://schemas.microsoft.com/office/drawing/2014/main" id="{762B2658-5EC4-C80A-921A-46FF4BA7BD66}"/>
              </a:ext>
            </a:extLst>
          </p:cNvPr>
          <p:cNvPicPr>
            <a:picLocks noChangeAspect="1"/>
          </p:cNvPicPr>
          <p:nvPr/>
        </p:nvPicPr>
        <p:blipFill>
          <a:blip r:embed="rId2"/>
          <a:stretch>
            <a:fillRect/>
          </a:stretch>
        </p:blipFill>
        <p:spPr>
          <a:xfrm>
            <a:off x="1180440" y="3020617"/>
            <a:ext cx="2301735" cy="133434"/>
          </a:xfrm>
          <a:prstGeom prst="rect">
            <a:avLst/>
          </a:prstGeom>
        </p:spPr>
      </p:pic>
      <p:sp>
        <p:nvSpPr>
          <p:cNvPr id="9" name="CaixaDeTexto 8">
            <a:extLst>
              <a:ext uri="{FF2B5EF4-FFF2-40B4-BE49-F238E27FC236}">
                <a16:creationId xmlns:a16="http://schemas.microsoft.com/office/drawing/2014/main" id="{06CE7A87-6857-C0E0-D690-50D0602A7568}"/>
              </a:ext>
            </a:extLst>
          </p:cNvPr>
          <p:cNvSpPr txBox="1"/>
          <p:nvPr/>
        </p:nvSpPr>
        <p:spPr>
          <a:xfrm>
            <a:off x="1180440" y="3415082"/>
            <a:ext cx="12978683" cy="707886"/>
          </a:xfrm>
          <a:prstGeom prst="rect">
            <a:avLst/>
          </a:prstGeom>
          <a:noFill/>
        </p:spPr>
        <p:txBody>
          <a:bodyPr wrap="square" lIns="91440" tIns="45720" rIns="91440" bIns="45720" rtlCol="0" anchor="t">
            <a:spAutoFit/>
          </a:bodyPr>
          <a:lstStyle/>
          <a:p>
            <a:r>
              <a:rPr lang="pt-BR" sz="4000" b="1">
                <a:solidFill>
                  <a:schemeClr val="bg1"/>
                </a:solidFill>
                <a:latin typeface="Montserrat"/>
              </a:rPr>
              <a:t>Sobre o certificado e reciclagem</a:t>
            </a:r>
            <a:endParaRPr lang="pt-BR">
              <a:solidFill>
                <a:schemeClr val="bg1"/>
              </a:solidFill>
            </a:endParaRPr>
          </a:p>
        </p:txBody>
      </p:sp>
      <p:pic>
        <p:nvPicPr>
          <p:cNvPr id="2" name="Imagem 1" descr="Texto preto sobre fundo branco&#10;&#10;O conteúdo gerado por IA pode estar incorreto.">
            <a:extLst>
              <a:ext uri="{FF2B5EF4-FFF2-40B4-BE49-F238E27FC236}">
                <a16:creationId xmlns:a16="http://schemas.microsoft.com/office/drawing/2014/main" id="{851F76F0-AB30-235D-4F92-488D3AE14CAD}"/>
              </a:ext>
            </a:extLst>
          </p:cNvPr>
          <p:cNvPicPr>
            <a:picLocks noChangeAspect="1"/>
          </p:cNvPicPr>
          <p:nvPr/>
        </p:nvPicPr>
        <p:blipFill>
          <a:blip r:embed="rId3"/>
          <a:stretch>
            <a:fillRect/>
          </a:stretch>
        </p:blipFill>
        <p:spPr>
          <a:xfrm>
            <a:off x="2066884" y="4597573"/>
            <a:ext cx="19495292" cy="7918688"/>
          </a:xfrm>
          <a:prstGeom prst="rect">
            <a:avLst/>
          </a:prstGeom>
        </p:spPr>
      </p:pic>
    </p:spTree>
    <p:extLst>
      <p:ext uri="{BB962C8B-B14F-4D97-AF65-F5344CB8AC3E}">
        <p14:creationId xmlns:p14="http://schemas.microsoft.com/office/powerpoint/2010/main" val="1528331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B1C1-9451-33C1-FF96-FADE1376A30F}"/>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BCCA8BEC-7722-435F-3821-808F1E90AFE6}"/>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09B5DBC4-5699-95E1-88F6-E29DEB3A3EE6}"/>
              </a:ext>
            </a:extLst>
          </p:cNvPr>
          <p:cNvSpPr txBox="1"/>
          <p:nvPr/>
        </p:nvSpPr>
        <p:spPr>
          <a:xfrm>
            <a:off x="1180440" y="1268193"/>
            <a:ext cx="19145140" cy="1200329"/>
          </a:xfrm>
          <a:prstGeom prst="rect">
            <a:avLst/>
          </a:prstGeom>
          <a:noFill/>
        </p:spPr>
        <p:txBody>
          <a:bodyPr wrap="square" lIns="91440" tIns="45720" rIns="91440" bIns="45720" rtlCol="0" anchor="t">
            <a:spAutoFit/>
          </a:bodyPr>
          <a:lstStyle/>
          <a:p>
            <a:r>
              <a:rPr lang="pt-BR" sz="5400" b="1">
                <a:solidFill>
                  <a:schemeClr val="bg1"/>
                </a:solidFill>
                <a:latin typeface="Montserrat"/>
              </a:rPr>
              <a:t>NR-34.8: Hidrojateamento</a:t>
            </a:r>
          </a:p>
          <a:p>
            <a:endParaRPr lang="pt-BR">
              <a:solidFill>
                <a:schemeClr val="bg1"/>
              </a:solidFill>
              <a:latin typeface="Calibri" panose="020F0502020204030204"/>
              <a:ea typeface="Calibri" panose="020F0502020204030204"/>
              <a:cs typeface="Calibri" panose="020F0502020204030204"/>
            </a:endParaRPr>
          </a:p>
        </p:txBody>
      </p:sp>
      <p:pic>
        <p:nvPicPr>
          <p:cNvPr id="7" name="Imagem 6">
            <a:extLst>
              <a:ext uri="{FF2B5EF4-FFF2-40B4-BE49-F238E27FC236}">
                <a16:creationId xmlns:a16="http://schemas.microsoft.com/office/drawing/2014/main" id="{EC95B463-DB9B-3130-887C-393E65F1FBEC}"/>
              </a:ext>
            </a:extLst>
          </p:cNvPr>
          <p:cNvPicPr>
            <a:picLocks noChangeAspect="1"/>
          </p:cNvPicPr>
          <p:nvPr/>
        </p:nvPicPr>
        <p:blipFill>
          <a:blip r:embed="rId2"/>
          <a:stretch>
            <a:fillRect/>
          </a:stretch>
        </p:blipFill>
        <p:spPr>
          <a:xfrm>
            <a:off x="1180440" y="2475791"/>
            <a:ext cx="2301735" cy="133434"/>
          </a:xfrm>
          <a:prstGeom prst="rect">
            <a:avLst/>
          </a:prstGeom>
        </p:spPr>
      </p:pic>
      <p:sp>
        <p:nvSpPr>
          <p:cNvPr id="9" name="CaixaDeTexto 8">
            <a:extLst>
              <a:ext uri="{FF2B5EF4-FFF2-40B4-BE49-F238E27FC236}">
                <a16:creationId xmlns:a16="http://schemas.microsoft.com/office/drawing/2014/main" id="{48D67B8A-2EF3-2664-516C-3F0DAEFDE769}"/>
              </a:ext>
            </a:extLst>
          </p:cNvPr>
          <p:cNvSpPr txBox="1"/>
          <p:nvPr/>
        </p:nvSpPr>
        <p:spPr>
          <a:xfrm>
            <a:off x="195705" y="3765981"/>
            <a:ext cx="10110928" cy="4955203"/>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endParaRPr lang="pt-B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A critério do empregador</a:t>
            </a:r>
            <a:br>
              <a:rPr lang="pt-BR" sz="3200" b="1">
                <a:latin typeface="Montserrat"/>
              </a:rPr>
            </a:br>
            <a:r>
              <a:rPr lang="pt-BR" sz="3200" b="1">
                <a:solidFill>
                  <a:schemeClr val="bg1"/>
                </a:solidFill>
                <a:latin typeface="Montserrat"/>
              </a:rPr>
              <a:t>- Validade: A critério do empregador</a:t>
            </a:r>
            <a:br>
              <a:rPr lang="pt-BR" sz="3200" b="1">
                <a:latin typeface="Montserrat"/>
              </a:rPr>
            </a:br>
            <a:r>
              <a:rPr lang="pt-BR" sz="3200" b="1">
                <a:solidFill>
                  <a:schemeClr val="bg1"/>
                </a:solidFill>
                <a:latin typeface="Montserrat"/>
              </a:rPr>
              <a:t>- Local </a:t>
            </a:r>
            <a:br>
              <a:rPr lang="pt-BR" sz="3200" b="1">
                <a:latin typeface="Montserrat" pitchFamily="2" charset="0"/>
              </a:rPr>
            </a:br>
            <a:r>
              <a:rPr lang="pt-BR" sz="3200" b="1">
                <a:solidFill>
                  <a:schemeClr val="bg1"/>
                </a:solidFill>
                <a:latin typeface="Montserrat"/>
              </a:rPr>
              <a:t>- Nome e qualificação dos instrutores</a:t>
            </a:r>
            <a:br>
              <a:rPr lang="pt-BR" sz="3200" b="1">
                <a:latin typeface="Montserrat" pitchFamily="2" charset="0"/>
              </a:rPr>
            </a:br>
            <a:r>
              <a:rPr lang="pt-BR" sz="3200" b="1">
                <a:solidFill>
                  <a:schemeClr val="bg1"/>
                </a:solidFill>
                <a:latin typeface="Montserrat"/>
              </a:rPr>
              <a:t>- Assinatura do responsável técnico</a:t>
            </a:r>
            <a:br>
              <a:rPr lang="pt-BR" sz="3200" b="1">
                <a:latin typeface="Montserrat" pitchFamily="2" charset="0"/>
              </a:rPr>
            </a:br>
            <a:r>
              <a:rPr lang="pt-BR" sz="3200" b="1">
                <a:solidFill>
                  <a:schemeClr val="bg1"/>
                </a:solidFill>
                <a:latin typeface="Montserrat"/>
              </a:rPr>
              <a:t>- Assinatura do colaborador</a:t>
            </a:r>
            <a:br>
              <a:rPr lang="pt-BR" sz="3200" b="1">
                <a:latin typeface="Montserrat" pitchFamily="2" charset="0"/>
              </a:rPr>
            </a:br>
            <a:endParaRPr lang="pt-BR" sz="3200" b="1">
              <a:solidFill>
                <a:schemeClr val="bg1"/>
              </a:solidFill>
              <a:latin typeface="Montserrat" pitchFamily="2" charset="0"/>
            </a:endParaRPr>
          </a:p>
        </p:txBody>
      </p:sp>
      <p:pic>
        <p:nvPicPr>
          <p:cNvPr id="2" name="Imagem 1">
            <a:extLst>
              <a:ext uri="{FF2B5EF4-FFF2-40B4-BE49-F238E27FC236}">
                <a16:creationId xmlns:a16="http://schemas.microsoft.com/office/drawing/2014/main" id="{44501C79-F5DF-B3CD-40C1-07E78DB762C9}"/>
              </a:ext>
            </a:extLst>
          </p:cNvPr>
          <p:cNvPicPr>
            <a:picLocks noChangeAspect="1"/>
          </p:cNvPicPr>
          <p:nvPr/>
        </p:nvPicPr>
        <p:blipFill>
          <a:blip r:embed="rId3"/>
          <a:stretch>
            <a:fillRect/>
          </a:stretch>
        </p:blipFill>
        <p:spPr>
          <a:xfrm>
            <a:off x="11268525" y="3776525"/>
            <a:ext cx="12737719" cy="8757247"/>
          </a:xfrm>
          <a:prstGeom prst="rect">
            <a:avLst/>
          </a:prstGeom>
        </p:spPr>
      </p:pic>
      <p:sp>
        <p:nvSpPr>
          <p:cNvPr id="10" name="CaixaDeTexto 9">
            <a:extLst>
              <a:ext uri="{FF2B5EF4-FFF2-40B4-BE49-F238E27FC236}">
                <a16:creationId xmlns:a16="http://schemas.microsoft.com/office/drawing/2014/main" id="{5BCBC66C-FB10-DF6B-1803-99AF22FE99D8}"/>
              </a:ext>
            </a:extLst>
          </p:cNvPr>
          <p:cNvSpPr txBox="1"/>
          <p:nvPr/>
        </p:nvSpPr>
        <p:spPr>
          <a:xfrm>
            <a:off x="8376750" y="2555227"/>
            <a:ext cx="7200491" cy="707886"/>
          </a:xfrm>
          <a:prstGeom prst="rect">
            <a:avLst/>
          </a:prstGeom>
          <a:noFill/>
        </p:spPr>
        <p:txBody>
          <a:bodyPr wrap="square" lIns="91440" tIns="45720" rIns="91440" bIns="45720" rtlCol="0" anchor="t">
            <a:spAutoFit/>
          </a:bodyPr>
          <a:lstStyle/>
          <a:p>
            <a:r>
              <a:rPr lang="pt-BR" sz="4000" b="1">
                <a:solidFill>
                  <a:schemeClr val="bg1"/>
                </a:solidFill>
                <a:latin typeface="Montserrat"/>
              </a:rPr>
              <a:t>Conteúdo programático</a:t>
            </a:r>
            <a:endParaRPr lang="pt-BR">
              <a:solidFill>
                <a:schemeClr val="bg1"/>
              </a:solidFill>
            </a:endParaRPr>
          </a:p>
        </p:txBody>
      </p:sp>
    </p:spTree>
    <p:extLst>
      <p:ext uri="{BB962C8B-B14F-4D97-AF65-F5344CB8AC3E}">
        <p14:creationId xmlns:p14="http://schemas.microsoft.com/office/powerpoint/2010/main" val="1547409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CB6D-FFAD-CAD0-2206-28873E5CF60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6E4CC93D-24C6-377C-0ECB-957E0D699EC1}"/>
              </a:ext>
            </a:extLst>
          </p:cNvPr>
          <p:cNvSpPr/>
          <p:nvPr/>
        </p:nvSpPr>
        <p:spPr>
          <a:xfrm>
            <a:off x="0" y="0"/>
            <a:ext cx="24377650" cy="13716000"/>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392946F-0874-43F5-EDFA-35DD6A775A00}"/>
              </a:ext>
            </a:extLst>
          </p:cNvPr>
          <p:cNvSpPr txBox="1"/>
          <p:nvPr/>
        </p:nvSpPr>
        <p:spPr>
          <a:xfrm>
            <a:off x="1180440" y="1612294"/>
            <a:ext cx="19145140" cy="923330"/>
          </a:xfrm>
          <a:prstGeom prst="rect">
            <a:avLst/>
          </a:prstGeom>
          <a:noFill/>
        </p:spPr>
        <p:txBody>
          <a:bodyPr wrap="square" lIns="91440" tIns="45720" rIns="91440" bIns="45720" rtlCol="0" anchor="t">
            <a:spAutoFit/>
          </a:bodyPr>
          <a:lstStyle/>
          <a:p>
            <a:r>
              <a:rPr lang="pt-BR" sz="5400" b="1">
                <a:solidFill>
                  <a:schemeClr val="bg1"/>
                </a:solidFill>
                <a:latin typeface="Montserrat"/>
              </a:rPr>
              <a:t>CERTIFICADO: TÉCNICO EM AGRÍCOLA</a:t>
            </a:r>
            <a:endParaRPr lang="pt-BR">
              <a:solidFill>
                <a:schemeClr val="bg1"/>
              </a:solidFill>
            </a:endParaRPr>
          </a:p>
        </p:txBody>
      </p:sp>
      <p:pic>
        <p:nvPicPr>
          <p:cNvPr id="7" name="Imagem 6">
            <a:extLst>
              <a:ext uri="{FF2B5EF4-FFF2-40B4-BE49-F238E27FC236}">
                <a16:creationId xmlns:a16="http://schemas.microsoft.com/office/drawing/2014/main" id="{B591F7F3-2C06-4540-8529-46747F672EAE}"/>
              </a:ext>
            </a:extLst>
          </p:cNvPr>
          <p:cNvPicPr>
            <a:picLocks noChangeAspect="1"/>
          </p:cNvPicPr>
          <p:nvPr/>
        </p:nvPicPr>
        <p:blipFill>
          <a:blip r:embed="rId2"/>
          <a:stretch>
            <a:fillRect/>
          </a:stretch>
        </p:blipFill>
        <p:spPr>
          <a:xfrm>
            <a:off x="1180440" y="3020617"/>
            <a:ext cx="2301735" cy="133434"/>
          </a:xfrm>
          <a:prstGeom prst="rect">
            <a:avLst/>
          </a:prstGeom>
        </p:spPr>
      </p:pic>
      <p:sp>
        <p:nvSpPr>
          <p:cNvPr id="9" name="CaixaDeTexto 8">
            <a:extLst>
              <a:ext uri="{FF2B5EF4-FFF2-40B4-BE49-F238E27FC236}">
                <a16:creationId xmlns:a16="http://schemas.microsoft.com/office/drawing/2014/main" id="{75DA434C-1F33-E0BD-BB88-FA392E3EDD7A}"/>
              </a:ext>
            </a:extLst>
          </p:cNvPr>
          <p:cNvSpPr txBox="1"/>
          <p:nvPr/>
        </p:nvSpPr>
        <p:spPr>
          <a:xfrm>
            <a:off x="1180440" y="4217983"/>
            <a:ext cx="8228991" cy="2677656"/>
          </a:xfrm>
          <a:prstGeom prst="rect">
            <a:avLst/>
          </a:prstGeom>
          <a:noFill/>
        </p:spPr>
        <p:txBody>
          <a:bodyPr wrap="square" lIns="91440" tIns="45720" rIns="91440" bIns="45720" rtlCol="0" anchor="t">
            <a:spAutoFit/>
          </a:bodyPr>
          <a:lstStyle/>
          <a:p>
            <a:r>
              <a:rPr lang="pt-BR" sz="2800" b="1">
                <a:solidFill>
                  <a:srgbClr val="FF0000"/>
                </a:solidFill>
                <a:highlight>
                  <a:srgbClr val="FFFF00"/>
                </a:highlight>
                <a:latin typeface="Montserrat"/>
              </a:rPr>
              <a:t>Critérios para aceitação do documento:</a:t>
            </a:r>
            <a:r>
              <a:rPr lang="pt-BR" sz="4000" b="1">
                <a:solidFill>
                  <a:schemeClr val="bg1"/>
                </a:solidFill>
                <a:latin typeface="Montserrat"/>
              </a:rPr>
              <a:t>​</a:t>
            </a:r>
            <a:endParaRPr lang="pt-BR">
              <a:solidFill>
                <a:schemeClr val="bg1"/>
              </a:solidFill>
              <a:latin typeface="Montserrat"/>
            </a:endParaRPr>
          </a:p>
          <a:p>
            <a:br>
              <a:rPr lang="pt-BR" sz="3200" b="1">
                <a:latin typeface="Montserrat" pitchFamily="2" charset="0"/>
              </a:rPr>
            </a:br>
            <a:r>
              <a:rPr lang="pt-BR" sz="3200" b="1">
                <a:solidFill>
                  <a:schemeClr val="bg1"/>
                </a:solidFill>
                <a:latin typeface="Montserrat"/>
              </a:rPr>
              <a:t>- Identificação do colaborador</a:t>
            </a:r>
            <a:br>
              <a:rPr lang="pt-BR" sz="3200" b="1">
                <a:latin typeface="Montserrat" pitchFamily="2" charset="0"/>
              </a:rPr>
            </a:br>
            <a:r>
              <a:rPr lang="pt-BR" sz="3200" b="1">
                <a:solidFill>
                  <a:schemeClr val="bg1"/>
                </a:solidFill>
                <a:latin typeface="Montserrat"/>
              </a:rPr>
              <a:t>- Carga horária: 1400h</a:t>
            </a:r>
            <a:br>
              <a:rPr lang="pt-BR" sz="3200" b="1">
                <a:latin typeface="Montserrat"/>
              </a:rPr>
            </a:br>
            <a:endParaRPr lang="pt-BR" sz="3200" b="1">
              <a:solidFill>
                <a:schemeClr val="bg1"/>
              </a:solidFill>
              <a:latin typeface="Montserrat" pitchFamily="2" charset="0"/>
            </a:endParaRPr>
          </a:p>
        </p:txBody>
      </p:sp>
      <p:sp>
        <p:nvSpPr>
          <p:cNvPr id="5" name="CaixaDeTexto 4">
            <a:extLst>
              <a:ext uri="{FF2B5EF4-FFF2-40B4-BE49-F238E27FC236}">
                <a16:creationId xmlns:a16="http://schemas.microsoft.com/office/drawing/2014/main" id="{315FAC54-DE8C-2A1E-15C8-3CF9D5D4F6F8}"/>
              </a:ext>
            </a:extLst>
          </p:cNvPr>
          <p:cNvSpPr txBox="1"/>
          <p:nvPr/>
        </p:nvSpPr>
        <p:spPr>
          <a:xfrm>
            <a:off x="11673524" y="3415479"/>
            <a:ext cx="7142997" cy="9510296"/>
          </a:xfrm>
          <a:prstGeom prst="rect">
            <a:avLst/>
          </a:prstGeom>
          <a:noFill/>
        </p:spPr>
        <p:txBody>
          <a:bodyPr wrap="square" lIns="91440" tIns="45720" rIns="91440" bIns="45720" rtlCol="0" anchor="t">
            <a:spAutoFit/>
          </a:bodyPr>
          <a:lstStyle/>
          <a:p>
            <a:r>
              <a:rPr lang="pt-BR" sz="4000" b="1">
                <a:solidFill>
                  <a:schemeClr val="bg1"/>
                </a:solidFill>
                <a:latin typeface="Montserrat" pitchFamily="2" charset="0"/>
              </a:rPr>
              <a:t>Matriz Curricular:</a:t>
            </a:r>
          </a:p>
          <a:p>
            <a:br>
              <a:rPr lang="pt-BR" sz="3600" b="1">
                <a:solidFill>
                  <a:srgbClr val="FFFFFF"/>
                </a:solidFill>
                <a:latin typeface="Roboto"/>
                <a:ea typeface="Roboto"/>
                <a:cs typeface="Roboto"/>
              </a:rPr>
            </a:br>
            <a:r>
              <a:rPr lang="pt-BR" sz="3600" b="1">
                <a:solidFill>
                  <a:srgbClr val="FFFFFF"/>
                </a:solidFill>
                <a:latin typeface="Roboto"/>
                <a:ea typeface="Roboto"/>
                <a:cs typeface="Roboto"/>
              </a:rPr>
              <a:t>- Agricultura Geral</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Informática Básica</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Saúde e Segurança do Trabalho</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Culturas Anuais</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Solos e Fertilidade</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Olericultura</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Mecanização Agrícola</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Tópicos de Biologia Geral</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Recursos Hídricos e Irrigação</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Língua Portuguesa</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Educação Ambiental</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Ética e Legislação Profissional</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Fitossanidade</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Estatística Aplicada</a:t>
            </a:r>
            <a:br>
              <a:rPr lang="pt-BR" sz="3600" b="1">
                <a:solidFill>
                  <a:srgbClr val="FFFFFF"/>
                </a:solidFill>
                <a:latin typeface="Roboto"/>
                <a:ea typeface="Roboto"/>
                <a:cs typeface="Roboto"/>
              </a:rPr>
            </a:br>
            <a:r>
              <a:rPr lang="pt-BR" sz="3600" b="1">
                <a:solidFill>
                  <a:srgbClr val="FFFFFF"/>
                </a:solidFill>
                <a:latin typeface="Roboto"/>
                <a:ea typeface="Roboto"/>
                <a:cs typeface="Roboto"/>
              </a:rPr>
              <a:t>- Topografia</a:t>
            </a:r>
            <a:endParaRPr lang="pt-BR" sz="3600" b="1">
              <a:solidFill>
                <a:srgbClr val="FFFFFF"/>
              </a:solidFill>
              <a:latin typeface="Montserrat" pitchFamily="2" charset="0"/>
            </a:endParaRPr>
          </a:p>
        </p:txBody>
      </p:sp>
    </p:spTree>
    <p:extLst>
      <p:ext uri="{BB962C8B-B14F-4D97-AF65-F5344CB8AC3E}">
        <p14:creationId xmlns:p14="http://schemas.microsoft.com/office/powerpoint/2010/main" val="4042352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2E5E-F5F2-2CF6-D881-9943D4643B43}"/>
            </a:ext>
          </a:extLst>
        </p:cNvPr>
        <p:cNvGrpSpPr/>
        <p:nvPr/>
      </p:nvGrpSpPr>
      <p:grpSpPr>
        <a:xfrm>
          <a:off x="0" y="0"/>
          <a:ext cx="0" cy="0"/>
          <a:chOff x="0" y="0"/>
          <a:chExt cx="0" cy="0"/>
        </a:xfrm>
      </p:grpSpPr>
      <p:sp>
        <p:nvSpPr>
          <p:cNvPr id="8" name="Retângulo 7">
            <a:extLst>
              <a:ext uri="{FF2B5EF4-FFF2-40B4-BE49-F238E27FC236}">
                <a16:creationId xmlns:a16="http://schemas.microsoft.com/office/drawing/2014/main" id="{C2516D7F-D537-6D84-54BB-D8C141DE1B0B}"/>
              </a:ext>
            </a:extLst>
          </p:cNvPr>
          <p:cNvSpPr/>
          <p:nvPr/>
        </p:nvSpPr>
        <p:spPr>
          <a:xfrm>
            <a:off x="0" y="0"/>
            <a:ext cx="24377650" cy="13716000"/>
          </a:xfrm>
          <a:prstGeom prst="rect">
            <a:avLst/>
          </a:prstGeom>
          <a:gradFill flip="none" rotWithShape="1">
            <a:gsLst>
              <a:gs pos="0">
                <a:srgbClr val="034872">
                  <a:shade val="30000"/>
                  <a:satMod val="115000"/>
                </a:srgbClr>
              </a:gs>
              <a:gs pos="50000">
                <a:srgbClr val="034872">
                  <a:shade val="67500"/>
                  <a:satMod val="115000"/>
                </a:srgbClr>
              </a:gs>
              <a:gs pos="100000">
                <a:srgbClr val="03487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dirty="0"/>
          </a:p>
        </p:txBody>
      </p:sp>
      <p:sp>
        <p:nvSpPr>
          <p:cNvPr id="2" name="TextBox 67">
            <a:extLst>
              <a:ext uri="{FF2B5EF4-FFF2-40B4-BE49-F238E27FC236}">
                <a16:creationId xmlns:a16="http://schemas.microsoft.com/office/drawing/2014/main" id="{F8FB511A-8CAD-CB59-F61F-3D5E82D94A61}"/>
              </a:ext>
            </a:extLst>
          </p:cNvPr>
          <p:cNvSpPr txBox="1"/>
          <p:nvPr/>
        </p:nvSpPr>
        <p:spPr>
          <a:xfrm>
            <a:off x="1520824" y="8616619"/>
            <a:ext cx="21336000" cy="1169551"/>
          </a:xfrm>
          <a:prstGeom prst="rect">
            <a:avLst/>
          </a:prstGeom>
          <a:noFill/>
        </p:spPr>
        <p:txBody>
          <a:bodyPr wrap="square" rtlCol="0" anchor="b">
            <a:spAutoFit/>
          </a:bodyPr>
          <a:lstStyle/>
          <a:p>
            <a:pPr algn="ctr"/>
            <a:r>
              <a:rPr lang="pt-BR" sz="7000" b="1" spc="-290" dirty="0">
                <a:solidFill>
                  <a:schemeClr val="bg1"/>
                </a:solidFill>
                <a:latin typeface="Montserrat" panose="00000500000000000000" pitchFamily="2" charset="0"/>
                <a:cs typeface="Poppins" pitchFamily="2" charset="77"/>
              </a:rPr>
              <a:t>Fim</a:t>
            </a:r>
            <a:endParaRPr lang="en-US" sz="7000" b="1" spc="-290" dirty="0">
              <a:solidFill>
                <a:schemeClr val="bg1"/>
              </a:solidFill>
              <a:latin typeface="Montserrat" panose="00000500000000000000" pitchFamily="2" charset="0"/>
              <a:cs typeface="Poppins" pitchFamily="2" charset="77"/>
            </a:endParaRPr>
          </a:p>
        </p:txBody>
      </p:sp>
      <p:pic>
        <p:nvPicPr>
          <p:cNvPr id="4" name="Gráfico 3">
            <a:extLst>
              <a:ext uri="{FF2B5EF4-FFF2-40B4-BE49-F238E27FC236}">
                <a16:creationId xmlns:a16="http://schemas.microsoft.com/office/drawing/2014/main" id="{65E82ECF-408F-49A5-B5FB-9C9DB7E28B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7381" y="3345967"/>
            <a:ext cx="9960881" cy="3506827"/>
          </a:xfrm>
          <a:prstGeom prst="rect">
            <a:avLst/>
          </a:prstGeom>
        </p:spPr>
      </p:pic>
      <p:pic>
        <p:nvPicPr>
          <p:cNvPr id="6" name="Imagem 5" descr="Logotipo, nome da empresa">
            <a:extLst>
              <a:ext uri="{FF2B5EF4-FFF2-40B4-BE49-F238E27FC236}">
                <a16:creationId xmlns:a16="http://schemas.microsoft.com/office/drawing/2014/main" id="{97633B11-1823-E53B-FD82-CDA8341C2BEC}"/>
              </a:ext>
            </a:extLst>
          </p:cNvPr>
          <p:cNvPicPr>
            <a:picLocks noChangeAspect="1"/>
          </p:cNvPicPr>
          <p:nvPr/>
        </p:nvPicPr>
        <p:blipFill>
          <a:blip r:embed="rId4"/>
          <a:stretch>
            <a:fillRect/>
          </a:stretch>
        </p:blipFill>
        <p:spPr>
          <a:xfrm>
            <a:off x="12995643" y="-1426464"/>
            <a:ext cx="9144000" cy="13716000"/>
          </a:xfrm>
          <a:prstGeom prst="rect">
            <a:avLst/>
          </a:prstGeom>
        </p:spPr>
      </p:pic>
    </p:spTree>
    <p:extLst>
      <p:ext uri="{BB962C8B-B14F-4D97-AF65-F5344CB8AC3E}">
        <p14:creationId xmlns:p14="http://schemas.microsoft.com/office/powerpoint/2010/main" val="410633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5E19106-4B77-9E54-FE98-2594B1ADD4AD}"/>
              </a:ext>
            </a:extLst>
          </p:cNvPr>
          <p:cNvSpPr/>
          <p:nvPr/>
        </p:nvSpPr>
        <p:spPr>
          <a:xfrm>
            <a:off x="12585032" y="-242178"/>
            <a:ext cx="11792618" cy="13958176"/>
          </a:xfrm>
          <a:prstGeom prst="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Cantos Arredondados 9">
            <a:extLst>
              <a:ext uri="{FF2B5EF4-FFF2-40B4-BE49-F238E27FC236}">
                <a16:creationId xmlns:a16="http://schemas.microsoft.com/office/drawing/2014/main" id="{7E3D15C4-AA8D-372C-F036-ACF87A05F851}"/>
              </a:ext>
            </a:extLst>
          </p:cNvPr>
          <p:cNvSpPr/>
          <p:nvPr/>
        </p:nvSpPr>
        <p:spPr>
          <a:xfrm>
            <a:off x="11250547" y="-242179"/>
            <a:ext cx="9293264" cy="13958176"/>
          </a:xfrm>
          <a:prstGeom prst="roundRect">
            <a:avLst/>
          </a:prstGeom>
          <a:solidFill>
            <a:srgbClr val="0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3083E757-455A-A731-E137-2CBE78D474AF}"/>
              </a:ext>
            </a:extLst>
          </p:cNvPr>
          <p:cNvPicPr>
            <a:picLocks noChangeAspect="1"/>
          </p:cNvPicPr>
          <p:nvPr/>
        </p:nvPicPr>
        <p:blipFill>
          <a:blip r:embed="rId2"/>
          <a:stretch>
            <a:fillRect/>
          </a:stretch>
        </p:blipFill>
        <p:spPr>
          <a:xfrm>
            <a:off x="426902" y="1026925"/>
            <a:ext cx="2301735" cy="133434"/>
          </a:xfrm>
          <a:prstGeom prst="rect">
            <a:avLst/>
          </a:prstGeom>
        </p:spPr>
      </p:pic>
      <p:pic>
        <p:nvPicPr>
          <p:cNvPr id="3076" name="Picture 4">
            <a:extLst>
              <a:ext uri="{FF2B5EF4-FFF2-40B4-BE49-F238E27FC236}">
                <a16:creationId xmlns:a16="http://schemas.microsoft.com/office/drawing/2014/main" id="{9FE4B07A-5C01-29F4-9141-333189C53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934" y="3468"/>
            <a:ext cx="6881067" cy="765464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2F4757EB-C1DB-968B-053F-7092B0E08106}"/>
              </a:ext>
            </a:extLst>
          </p:cNvPr>
          <p:cNvSpPr txBox="1"/>
          <p:nvPr/>
        </p:nvSpPr>
        <p:spPr>
          <a:xfrm>
            <a:off x="11459992" y="262056"/>
            <a:ext cx="6073924"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sz="3200" b="1">
              <a:latin typeface="Montserrat"/>
            </a:endParaRPr>
          </a:p>
          <a:p>
            <a:r>
              <a:rPr lang="pt-BR" sz="3200" b="1">
                <a:solidFill>
                  <a:schemeClr val="bg1"/>
                </a:solidFill>
                <a:latin typeface="Montserrat"/>
              </a:rPr>
              <a:t>O que é este documento?</a:t>
            </a:r>
            <a:endParaRPr lang="en-US" sz="3200">
              <a:solidFill>
                <a:schemeClr val="bg1"/>
              </a:solidFill>
              <a:latin typeface="Montserrat"/>
            </a:endParaRPr>
          </a:p>
          <a:p>
            <a:endParaRPr lang="pt-BR" sz="2800">
              <a:solidFill>
                <a:schemeClr val="bg1"/>
              </a:solidFill>
              <a:latin typeface="Montserrat"/>
            </a:endParaRPr>
          </a:p>
          <a:p>
            <a:r>
              <a:rPr lang="pt-BR" sz="3200">
                <a:solidFill>
                  <a:schemeClr val="bg1"/>
                </a:solidFill>
                <a:latin typeface="Montserrat"/>
              </a:rPr>
              <a:t>O Atestado de Saúde Ocupacional é uma  médica que indica se o trabalhador está em condições (apto) ou não (inapto) de realizar determinadas atividades ou funções dentro de uma empresa. </a:t>
            </a:r>
            <a:endParaRPr lang="pt-BR" sz="3200">
              <a:solidFill>
                <a:schemeClr val="bg1"/>
              </a:solidFill>
            </a:endParaRPr>
          </a:p>
        </p:txBody>
      </p:sp>
      <p:sp>
        <p:nvSpPr>
          <p:cNvPr id="6" name="CaixaDeTexto 5">
            <a:extLst>
              <a:ext uri="{FF2B5EF4-FFF2-40B4-BE49-F238E27FC236}">
                <a16:creationId xmlns:a16="http://schemas.microsoft.com/office/drawing/2014/main" id="{6021C77C-0906-62C6-4D03-52B7F86860C2}"/>
              </a:ext>
            </a:extLst>
          </p:cNvPr>
          <p:cNvSpPr txBox="1"/>
          <p:nvPr/>
        </p:nvSpPr>
        <p:spPr>
          <a:xfrm>
            <a:off x="428818" y="258112"/>
            <a:ext cx="36265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4400" b="1">
                <a:latin typeface="Montserrat"/>
              </a:rPr>
              <a:t>ASO</a:t>
            </a:r>
            <a:endParaRPr lang="pt-BR"/>
          </a:p>
        </p:txBody>
      </p:sp>
      <p:sp>
        <p:nvSpPr>
          <p:cNvPr id="8" name="CaixaDeTexto 7">
            <a:extLst>
              <a:ext uri="{FF2B5EF4-FFF2-40B4-BE49-F238E27FC236}">
                <a16:creationId xmlns:a16="http://schemas.microsoft.com/office/drawing/2014/main" id="{1E756A88-EBB4-6229-3691-9C1FCC1AC6BE}"/>
              </a:ext>
            </a:extLst>
          </p:cNvPr>
          <p:cNvSpPr txBox="1"/>
          <p:nvPr/>
        </p:nvSpPr>
        <p:spPr>
          <a:xfrm>
            <a:off x="11469798" y="7131860"/>
            <a:ext cx="12329634"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a:solidFill>
                  <a:schemeClr val="bg1"/>
                </a:solidFill>
                <a:latin typeface="Montserrat"/>
              </a:rPr>
              <a:t>O que deve ter como base?</a:t>
            </a:r>
            <a:endParaRPr lang="pt-BR" sz="2400">
              <a:solidFill>
                <a:schemeClr val="bg1"/>
              </a:solidFill>
              <a:latin typeface="Montserrat"/>
            </a:endParaRPr>
          </a:p>
          <a:p>
            <a:endParaRPr lang="pt-BR" sz="2400">
              <a:solidFill>
                <a:schemeClr val="bg1"/>
              </a:solidFill>
              <a:latin typeface="Montserrat"/>
            </a:endParaRPr>
          </a:p>
          <a:p>
            <a:pPr marL="571500" indent="-571500">
              <a:buFont typeface="Arial,Sans-Serif"/>
              <a:buChar char="•"/>
            </a:pPr>
            <a:r>
              <a:rPr lang="pt-BR" sz="2400">
                <a:solidFill>
                  <a:schemeClr val="bg1"/>
                </a:solidFill>
                <a:latin typeface="Montserrat"/>
              </a:rPr>
              <a:t>Nome completo do trabalhador, sua função; </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CPF Do funcionário;</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Os riscos ocupacionais específicos existentes, ou a ausência deles, na atividade do empregado, conforme instruções técnicas expedidas pela Secretaria de Segurança e Saúde no Trabalho (SST); </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A indicação dos procedimentos médicos a que foi submetido o trabalhador, incluindo os exames complementares e a data em que foram realizados; </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Nome do médico coordenador, quando houver, com o respectivo número de inscrição no Conselho Regional de Medicina (CRM); </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Definição de apto ou inapto para a função específica que o trabalhador vai exercer, exerce ou exerceu; </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Nome do médico encarregado do exame e o endereço ou forma de contato; </a:t>
            </a:r>
            <a:endParaRPr lang="en-US" sz="2400">
              <a:solidFill>
                <a:schemeClr val="bg1"/>
              </a:solidFill>
              <a:latin typeface="Montserrat"/>
            </a:endParaRPr>
          </a:p>
          <a:p>
            <a:pPr marL="571500" indent="-571500">
              <a:buFont typeface="Arial,Sans-Serif"/>
              <a:buChar char="•"/>
            </a:pPr>
            <a:r>
              <a:rPr lang="pt-BR" sz="2400">
                <a:solidFill>
                  <a:schemeClr val="bg1"/>
                </a:solidFill>
                <a:latin typeface="Montserrat"/>
              </a:rPr>
              <a:t>Data e a assinatura do médico encarregado do exame e o carimbo com CRM.</a:t>
            </a:r>
            <a:endParaRPr lang="en-US" sz="2400">
              <a:solidFill>
                <a:schemeClr val="bg1"/>
              </a:solidFill>
              <a:latin typeface="Montserrat"/>
            </a:endParaRPr>
          </a:p>
          <a:p>
            <a:pPr algn="l"/>
            <a:endParaRPr lang="pt-BR">
              <a:ea typeface="Calibri"/>
              <a:cs typeface="Calibri"/>
            </a:endParaRPr>
          </a:p>
        </p:txBody>
      </p:sp>
      <p:sp>
        <p:nvSpPr>
          <p:cNvPr id="9" name="CaixaDeTexto 8">
            <a:extLst>
              <a:ext uri="{FF2B5EF4-FFF2-40B4-BE49-F238E27FC236}">
                <a16:creationId xmlns:a16="http://schemas.microsoft.com/office/drawing/2014/main" id="{9785A9DB-537A-42E4-EEA6-386BA41903E1}"/>
              </a:ext>
            </a:extLst>
          </p:cNvPr>
          <p:cNvSpPr txBox="1"/>
          <p:nvPr/>
        </p:nvSpPr>
        <p:spPr>
          <a:xfrm>
            <a:off x="190585" y="1477041"/>
            <a:ext cx="10648995"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a:solidFill>
                  <a:srgbClr val="FF0000"/>
                </a:solidFill>
                <a:highlight>
                  <a:srgbClr val="FFFF00"/>
                </a:highlight>
                <a:latin typeface="Montserrat"/>
              </a:rPr>
              <a:t>Critérios para aceitação do documento:</a:t>
            </a:r>
            <a:endParaRPr lang="pt-BR">
              <a:ea typeface="Calibri" panose="020F0502020204030204"/>
              <a:cs typeface="Calibri" panose="020F0502020204030204"/>
            </a:endParaRPr>
          </a:p>
          <a:p>
            <a:endParaRPr lang="pt-BR" sz="2400">
              <a:latin typeface="25"/>
              <a:cs typeface="Arial"/>
            </a:endParaRPr>
          </a:p>
          <a:p>
            <a:pPr marL="571500" indent="-571500">
              <a:buFont typeface="Arial"/>
              <a:buChar char="•"/>
            </a:pPr>
            <a:r>
              <a:rPr lang="pt-BR" sz="2400">
                <a:latin typeface="25"/>
                <a:cs typeface="Arial"/>
              </a:rPr>
              <a:t>Prazo de validade de 1 ano (ou de acordo com a determinação do médico responsável pelo PCMSO);</a:t>
            </a:r>
            <a:endParaRPr lang="en-US" sz="2400">
              <a:latin typeface="25"/>
              <a:cs typeface="Arial"/>
            </a:endParaRPr>
          </a:p>
          <a:p>
            <a:endParaRPr lang="pt-BR" sz="2400">
              <a:latin typeface="25"/>
              <a:cs typeface="Arial"/>
            </a:endParaRPr>
          </a:p>
          <a:p>
            <a:r>
              <a:rPr lang="pt-BR" sz="2400" b="1">
                <a:latin typeface="25"/>
                <a:cs typeface="Arial"/>
              </a:rPr>
              <a:t>Deve conter dados da empresa: </a:t>
            </a:r>
          </a:p>
          <a:p>
            <a:pPr marL="342900" indent="-342900">
              <a:buFont typeface="Arial"/>
              <a:buChar char="•"/>
            </a:pPr>
            <a:r>
              <a:rPr lang="pt-BR" sz="2400">
                <a:solidFill>
                  <a:srgbClr val="FF0000"/>
                </a:solidFill>
                <a:latin typeface="25"/>
                <a:ea typeface="Calibri"/>
                <a:cs typeface="Calibri"/>
              </a:rPr>
              <a:t>CNPJ – CORRESPONDENTE = Razão divergente </a:t>
            </a:r>
          </a:p>
          <a:p>
            <a:pPr marL="342900" indent="-342900">
              <a:buFont typeface="Arial"/>
              <a:buChar char="•"/>
            </a:pPr>
            <a:r>
              <a:rPr lang="pt-BR" sz="2400">
                <a:solidFill>
                  <a:srgbClr val="FF0000"/>
                </a:solidFill>
                <a:latin typeface="25"/>
                <a:ea typeface="Calibri"/>
                <a:cs typeface="Calibri"/>
              </a:rPr>
              <a:t>CNPJ – IGUAL ATÉ RAIZ = RAZÃO DIVERGENTE </a:t>
            </a:r>
            <a:endParaRPr lang="pt-BR" sz="2400">
              <a:solidFill>
                <a:srgbClr val="000000"/>
              </a:solidFill>
              <a:latin typeface="25"/>
              <a:ea typeface="Calibri"/>
              <a:cs typeface="Calibri"/>
            </a:endParaRPr>
          </a:p>
          <a:p>
            <a:pPr marL="571500" indent="-571500">
              <a:buFont typeface="Arial"/>
              <a:buChar char="•"/>
            </a:pPr>
            <a:endParaRPr lang="pt-BR" sz="2400">
              <a:latin typeface="25"/>
              <a:ea typeface="Calibri"/>
              <a:cs typeface="Calibri"/>
            </a:endParaRPr>
          </a:p>
          <a:p>
            <a:pPr marL="571500" indent="-571500">
              <a:buFont typeface="Arial"/>
              <a:buChar char="•"/>
            </a:pPr>
            <a:r>
              <a:rPr lang="pt-BR" sz="2400">
                <a:latin typeface="25"/>
                <a:cs typeface="Arial"/>
              </a:rPr>
              <a:t>Data de elaboração do ASO ;</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Deve constar a descrição dos Perigos ou fatores de riscos ocupacionais, ou a ausência deles;</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Nome completo/ N° do CPF do funcionário/ Função . </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Exames Complementares / Procedimentos médicos;</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solidFill>
                  <a:srgbClr val="FF0000"/>
                </a:solidFill>
                <a:latin typeface="25"/>
                <a:cs typeface="Arial"/>
              </a:rPr>
              <a:t>Exames ASO X PCMSO</a:t>
            </a:r>
            <a:endParaRPr lang="en-US" sz="2400">
              <a:solidFill>
                <a:srgbClr val="FF0000"/>
              </a:solidFill>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Data dos exames médicos Clínicos e Complementares; </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Aptidão para função e/ou Aptidão específica para atividades de risco. </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Dados do médico examinador (carimbo e assinatura);</a:t>
            </a:r>
            <a:endParaRPr lang="en-US" sz="2400">
              <a:latin typeface="25"/>
              <a:cs typeface="Arial"/>
            </a:endParaRPr>
          </a:p>
          <a:p>
            <a:pPr marL="571500" indent="-571500">
              <a:buFont typeface="Arial"/>
              <a:buChar char="•"/>
            </a:pPr>
            <a:endParaRPr lang="pt-BR" sz="2400">
              <a:latin typeface="25"/>
              <a:cs typeface="Arial"/>
            </a:endParaRPr>
          </a:p>
          <a:p>
            <a:pPr marL="571500" indent="-571500">
              <a:buFont typeface="Arial"/>
              <a:buChar char="•"/>
            </a:pPr>
            <a:r>
              <a:rPr lang="pt-BR" sz="2400">
                <a:latin typeface="25"/>
                <a:cs typeface="Arial"/>
              </a:rPr>
              <a:t>Assinatura e carimbo do médico responsável pelo PCMSO, quando houver.</a:t>
            </a:r>
          </a:p>
        </p:txBody>
      </p:sp>
    </p:spTree>
    <p:extLst>
      <p:ext uri="{BB962C8B-B14F-4D97-AF65-F5344CB8AC3E}">
        <p14:creationId xmlns:p14="http://schemas.microsoft.com/office/powerpoint/2010/main" val="426092407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d63d42-3434-43a0-9293-8681179c27b7">
      <Terms xmlns="http://schemas.microsoft.com/office/infopath/2007/PartnerControls"/>
    </lcf76f155ced4ddcb4097134ff3c332f>
    <TaxCatchAll xmlns="bc53cf89-788f-463e-9cfd-c23b96d9ba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86EB4175A412C4397CA89595452434E" ma:contentTypeVersion="14" ma:contentTypeDescription="Crie um novo documento." ma:contentTypeScope="" ma:versionID="017fc9a8333025a9d1eab50c03d5dd5b">
  <xsd:schema xmlns:xsd="http://www.w3.org/2001/XMLSchema" xmlns:xs="http://www.w3.org/2001/XMLSchema" xmlns:p="http://schemas.microsoft.com/office/2006/metadata/properties" xmlns:ns2="84d63d42-3434-43a0-9293-8681179c27b7" xmlns:ns3="bc53cf89-788f-463e-9cfd-c23b96d9ba5c" targetNamespace="http://schemas.microsoft.com/office/2006/metadata/properties" ma:root="true" ma:fieldsID="a5a33ff5ae62e0a0cb4549dc0c101163" ns2:_="" ns3:_="">
    <xsd:import namespace="84d63d42-3434-43a0-9293-8681179c27b7"/>
    <xsd:import namespace="bc53cf89-788f-463e-9cfd-c23b96d9ba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63d42-3434-43a0-9293-8681179c27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Marcações de imagem" ma:readOnly="false" ma:fieldId="{5cf76f15-5ced-4ddc-b409-7134ff3c332f}" ma:taxonomyMulti="true" ma:sspId="8c2f6424-e5d4-469e-9cf1-9c20eb918e0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53cf89-788f-463e-9cfd-c23b96d9ba5c"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17" nillable="true" ma:displayName="Taxonomy Catch All Column" ma:hidden="true" ma:list="{e06ebcf1-1eb9-4863-8f30-b9469cdccef4}" ma:internalName="TaxCatchAll" ma:showField="CatchAllData" ma:web="bc53cf89-788f-463e-9cfd-c23b96d9b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0574E-8B50-43D1-98A0-3719A3C6DDFB}">
  <ds:schemaRefs>
    <ds:schemaRef ds:uri="54b4e46b-e402-417b-ad6e-50e966b5e864"/>
    <ds:schemaRef ds:uri="84d63d42-3434-43a0-9293-8681179c27b7"/>
    <ds:schemaRef ds:uri="ae01d0f6-dcc7-4715-85ba-de6deaf7f682"/>
    <ds:schemaRef ds:uri="bc53cf89-788f-463e-9cfd-c23b96d9b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4BA4F2-A673-4BDA-A7E2-C66279CBAE89}">
  <ds:schemaRefs>
    <ds:schemaRef ds:uri="http://schemas.microsoft.com/sharepoint/v3/contenttype/forms"/>
  </ds:schemaRefs>
</ds:datastoreItem>
</file>

<file path=customXml/itemProps3.xml><?xml version="1.0" encoding="utf-8"?>
<ds:datastoreItem xmlns:ds="http://schemas.openxmlformats.org/officeDocument/2006/customXml" ds:itemID="{D368C756-FA6D-489F-BF38-334846075DED}">
  <ds:schemaRefs>
    <ds:schemaRef ds:uri="84d63d42-3434-43a0-9293-8681179c27b7"/>
    <ds:schemaRef ds:uri="bc53cf89-788f-463e-9cfd-c23b96d9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102</TotalTime>
  <Words>14032</Words>
  <Application>Microsoft Office PowerPoint</Application>
  <PresentationFormat>Personalizar</PresentationFormat>
  <Paragraphs>1368</Paragraphs>
  <Slides>85</Slides>
  <Notes>42</Notes>
  <HiddenSlides>0</HiddenSlides>
  <MMClips>0</MMClips>
  <ScaleCrop>false</ScaleCrop>
  <HeadingPairs>
    <vt:vector size="6" baseType="variant">
      <vt:variant>
        <vt:lpstr>Fontes usadas</vt:lpstr>
      </vt:variant>
      <vt:variant>
        <vt:i4>18</vt:i4>
      </vt:variant>
      <vt:variant>
        <vt:lpstr>Tema</vt:lpstr>
      </vt:variant>
      <vt:variant>
        <vt:i4>1</vt:i4>
      </vt:variant>
      <vt:variant>
        <vt:lpstr>Títulos de slides</vt:lpstr>
      </vt:variant>
      <vt:variant>
        <vt:i4>85</vt:i4>
      </vt:variant>
    </vt:vector>
  </HeadingPairs>
  <TitlesOfParts>
    <vt:vector size="104" baseType="lpstr">
      <vt:lpstr>25</vt:lpstr>
      <vt:lpstr>Arial</vt:lpstr>
      <vt:lpstr>Arial,Sans-Serif</vt:lpstr>
      <vt:lpstr>Calibri</vt:lpstr>
      <vt:lpstr>Calibri Light</vt:lpstr>
      <vt:lpstr>Century Gothic</vt:lpstr>
      <vt:lpstr>Courier New</vt:lpstr>
      <vt:lpstr>Encode Sans</vt:lpstr>
      <vt:lpstr>HK Grotesk</vt:lpstr>
      <vt:lpstr>HK Grotesk Bold</vt:lpstr>
      <vt:lpstr>HK Grotesk Semi-Bold</vt:lpstr>
      <vt:lpstr>Montserrat</vt:lpstr>
      <vt:lpstr>Poppins</vt:lpstr>
      <vt:lpstr>Roboto</vt:lpstr>
      <vt:lpstr>Segoe UI</vt:lpstr>
      <vt:lpstr>system-ui</vt:lpstr>
      <vt:lpstr>Ubuntu</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Isabella Moncada</dc:creator>
  <cp:keywords/>
  <dc:description/>
  <cp:lastModifiedBy>Gustavo Azevedo</cp:lastModifiedBy>
  <cp:revision>55</cp:revision>
  <cp:lastPrinted>2019-09-18T23:04:43Z</cp:lastPrinted>
  <dcterms:created xsi:type="dcterms:W3CDTF">2014-11-12T21:47:38Z</dcterms:created>
  <dcterms:modified xsi:type="dcterms:W3CDTF">2025-07-16T18:16:35Z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0x010100586EB4175A412C4397CA89595452434E</vt:lpwstr>
  </property>
  <property fmtid="{D5CDD505-2E9C-101B-9397-08002B2CF9AE}" pid="3" name="MediaServiceImageTags">
    <vt:lpwstr/>
  </property>
</Properties>
</file>