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3"/>
    <p:sldMasterId id="2147483648" r:id="rId4"/>
  </p:sldMasterIdLst>
  <p:notesMasterIdLst>
    <p:notesMasterId r:id="rId13"/>
  </p:notesMasterIdLst>
  <p:sldIdLst>
    <p:sldId id="307" r:id="rId5"/>
    <p:sldId id="308" r:id="rId6"/>
    <p:sldId id="309" r:id="rId7"/>
    <p:sldId id="304" r:id="rId8"/>
    <p:sldId id="310" r:id="rId9"/>
    <p:sldId id="312" r:id="rId10"/>
    <p:sldId id="314" r:id="rId11"/>
    <p:sldId id="313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90403-036C-4830-AC88-A3FE3F44332E}" v="112" dt="2024-09-18T12:42:50.6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a Rosa" userId="14121434-14c6-49ce-8d53-1cbd0fd6bdbd" providerId="ADAL" clId="{29B90403-036C-4830-AC88-A3FE3F44332E}"/>
    <pc:docChg chg="undo custSel addSld modSld sldOrd">
      <pc:chgData name="Carolina Rosa" userId="14121434-14c6-49ce-8d53-1cbd0fd6bdbd" providerId="ADAL" clId="{29B90403-036C-4830-AC88-A3FE3F44332E}" dt="2024-09-18T12:43:37.430" v="218" actId="20577"/>
      <pc:docMkLst>
        <pc:docMk/>
      </pc:docMkLst>
      <pc:sldChg chg="modSp mod">
        <pc:chgData name="Carolina Rosa" userId="14121434-14c6-49ce-8d53-1cbd0fd6bdbd" providerId="ADAL" clId="{29B90403-036C-4830-AC88-A3FE3F44332E}" dt="2024-09-18T12:31:50.309" v="101" actId="20577"/>
        <pc:sldMkLst>
          <pc:docMk/>
          <pc:sldMk cId="617969578" sldId="306"/>
        </pc:sldMkLst>
        <pc:spChg chg="mod">
          <ac:chgData name="Carolina Rosa" userId="14121434-14c6-49ce-8d53-1cbd0fd6bdbd" providerId="ADAL" clId="{29B90403-036C-4830-AC88-A3FE3F44332E}" dt="2024-09-18T12:31:50.309" v="101" actId="20577"/>
          <ac:spMkLst>
            <pc:docMk/>
            <pc:sldMk cId="617969578" sldId="306"/>
            <ac:spMk id="35" creationId="{3D59404E-3D8D-14E6-0C3D-86A662037EB5}"/>
          </ac:spMkLst>
        </pc:spChg>
      </pc:sldChg>
      <pc:sldChg chg="addSp delSp modSp mod addAnim delAnim modAnim">
        <pc:chgData name="Carolina Rosa" userId="14121434-14c6-49ce-8d53-1cbd0fd6bdbd" providerId="ADAL" clId="{29B90403-036C-4830-AC88-A3FE3F44332E}" dt="2024-09-18T12:43:13.592" v="205" actId="1076"/>
        <pc:sldMkLst>
          <pc:docMk/>
          <pc:sldMk cId="1726338794" sldId="312"/>
        </pc:sldMkLst>
        <pc:spChg chg="add mod">
          <ac:chgData name="Carolina Rosa" userId="14121434-14c6-49ce-8d53-1cbd0fd6bdbd" providerId="ADAL" clId="{29B90403-036C-4830-AC88-A3FE3F44332E}" dt="2024-09-18T12:43:13.592" v="205" actId="1076"/>
          <ac:spMkLst>
            <pc:docMk/>
            <pc:sldMk cId="1726338794" sldId="312"/>
            <ac:spMk id="5" creationId="{E24FFF33-3894-6AC1-99A8-F8180F3AFD3A}"/>
          </ac:spMkLst>
        </pc:spChg>
        <pc:spChg chg="add del">
          <ac:chgData name="Carolina Rosa" userId="14121434-14c6-49ce-8d53-1cbd0fd6bdbd" providerId="ADAL" clId="{29B90403-036C-4830-AC88-A3FE3F44332E}" dt="2024-09-18T12:33:57.781" v="123" actId="478"/>
          <ac:spMkLst>
            <pc:docMk/>
            <pc:sldMk cId="1726338794" sldId="312"/>
            <ac:spMk id="16" creationId="{B534EE30-AF51-270A-C72B-9573F6C794C3}"/>
          </ac:spMkLst>
        </pc:spChg>
        <pc:spChg chg="mod">
          <ac:chgData name="Carolina Rosa" userId="14121434-14c6-49ce-8d53-1cbd0fd6bdbd" providerId="ADAL" clId="{29B90403-036C-4830-AC88-A3FE3F44332E}" dt="2024-09-18T12:27:28.651" v="0"/>
          <ac:spMkLst>
            <pc:docMk/>
            <pc:sldMk cId="1726338794" sldId="312"/>
            <ac:spMk id="18" creationId="{CFE06EF1-8507-57F7-D412-394287E3BB1F}"/>
          </ac:spMkLst>
        </pc:spChg>
        <pc:picChg chg="del mod">
          <ac:chgData name="Carolina Rosa" userId="14121434-14c6-49ce-8d53-1cbd0fd6bdbd" providerId="ADAL" clId="{29B90403-036C-4830-AC88-A3FE3F44332E}" dt="2024-09-18T12:31:31.001" v="74" actId="478"/>
          <ac:picMkLst>
            <pc:docMk/>
            <pc:sldMk cId="1726338794" sldId="312"/>
            <ac:picMk id="6" creationId="{2C50FB47-F249-E819-001E-3421E30F7DBF}"/>
          </ac:picMkLst>
        </pc:picChg>
        <pc:picChg chg="add mod">
          <ac:chgData name="Carolina Rosa" userId="14121434-14c6-49ce-8d53-1cbd0fd6bdbd" providerId="ADAL" clId="{29B90403-036C-4830-AC88-A3FE3F44332E}" dt="2024-09-18T12:38:33.942" v="164" actId="1076"/>
          <ac:picMkLst>
            <pc:docMk/>
            <pc:sldMk cId="1726338794" sldId="312"/>
            <ac:picMk id="8" creationId="{C800F3FD-5F44-C971-F119-C181B5886853}"/>
          </ac:picMkLst>
        </pc:picChg>
        <pc:picChg chg="mod">
          <ac:chgData name="Carolina Rosa" userId="14121434-14c6-49ce-8d53-1cbd0fd6bdbd" providerId="ADAL" clId="{29B90403-036C-4830-AC88-A3FE3F44332E}" dt="2024-09-18T12:36:17.395" v="156" actId="1076"/>
          <ac:picMkLst>
            <pc:docMk/>
            <pc:sldMk cId="1726338794" sldId="312"/>
            <ac:picMk id="12" creationId="{11131444-3490-1FEA-35B1-C411A2E4FB00}"/>
          </ac:picMkLst>
        </pc:picChg>
        <pc:picChg chg="add mod">
          <ac:chgData name="Carolina Rosa" userId="14121434-14c6-49ce-8d53-1cbd0fd6bdbd" providerId="ADAL" clId="{29B90403-036C-4830-AC88-A3FE3F44332E}" dt="2024-09-18T12:39:20.264" v="172" actId="1076"/>
          <ac:picMkLst>
            <pc:docMk/>
            <pc:sldMk cId="1726338794" sldId="312"/>
            <ac:picMk id="1026" creationId="{D93438F7-398C-4194-3538-55C8D7B842FD}"/>
          </ac:picMkLst>
        </pc:picChg>
        <pc:picChg chg="add mod">
          <ac:chgData name="Carolina Rosa" userId="14121434-14c6-49ce-8d53-1cbd0fd6bdbd" providerId="ADAL" clId="{29B90403-036C-4830-AC88-A3FE3F44332E}" dt="2024-09-18T12:39:29.723" v="176" actId="1076"/>
          <ac:picMkLst>
            <pc:docMk/>
            <pc:sldMk cId="1726338794" sldId="312"/>
            <ac:picMk id="1028" creationId="{8477ADE4-3814-9B85-B3B2-01E19EBA9829}"/>
          </ac:picMkLst>
        </pc:picChg>
      </pc:sldChg>
      <pc:sldChg chg="modSp add mod ord">
        <pc:chgData name="Carolina Rosa" userId="14121434-14c6-49ce-8d53-1cbd0fd6bdbd" providerId="ADAL" clId="{29B90403-036C-4830-AC88-A3FE3F44332E}" dt="2024-09-18T12:43:37.430" v="218" actId="20577"/>
        <pc:sldMkLst>
          <pc:docMk/>
          <pc:sldMk cId="831601823" sldId="313"/>
        </pc:sldMkLst>
        <pc:spChg chg="mod">
          <ac:chgData name="Carolina Rosa" userId="14121434-14c6-49ce-8d53-1cbd0fd6bdbd" providerId="ADAL" clId="{29B90403-036C-4830-AC88-A3FE3F44332E}" dt="2024-09-18T12:43:37.430" v="218" actId="20577"/>
          <ac:spMkLst>
            <pc:docMk/>
            <pc:sldMk cId="831601823" sldId="313"/>
            <ac:spMk id="13" creationId="{3572AAD2-FE0B-4A74-BB3A-7B3E33D6D1C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1DF9E-C711-4449-A211-9DD5028FD091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67BC9-4FA7-4549-B44E-2AA317AB02E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8003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6047-8464-428F-8BE0-F8434F73965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428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6047-8464-428F-8BE0-F8434F73965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143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6047-8464-428F-8BE0-F8434F739655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5380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6047-8464-428F-8BE0-F8434F739655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2140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56047-8464-428F-8BE0-F8434F739655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476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FA662-7346-A1B4-93A4-4ADD8D700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6C761AA-8494-5F71-2A60-1013E8F50E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9B4580-5EAE-3564-9E13-078B99FC3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DE16FD-1AA1-4BD9-06A2-E4D4A544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02BA50-6482-5B5D-4AB1-6D5086575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76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A2D1A-836F-54C5-1175-F0947677F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51EB20D-E199-E68A-B908-149133C065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C7A8A0-2CCA-D849-4A57-16C57B76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2C3D3A-115A-A3B7-FC5B-A3E243C28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A8918-29E8-865D-0584-A56B3D318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788DEE-2F78-B053-76B9-2262ABF5ED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DB7B92D-58CF-A482-9D63-2BE7C2CD2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9F33014-A04C-D7D0-7E6A-C7D7C1A8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45D70F9-FCC6-7AD4-901F-A0F58E279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772AC7-2BB4-ACBB-C21B-BD7F1B06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7190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D275A-20E4-D3F8-F86B-3E7557317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70954D5-A65C-9F95-A36B-74AFF24D57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B6EF7B-8154-B23E-9B84-BF7DBC3EE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8499C-E063-418A-ADD6-C552B609F24D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208295-9211-BD29-F6CC-147802DB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0A781B-F476-BE5E-DD59-FC8482D1E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F0DC6-354C-4FB1-9ADA-1A8098D1B1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38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9EE4E9-D0AD-9E6A-CE3E-EA8DF2CD4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EEC9F3-26A2-39DF-89FD-F7388E409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7F5B6E-62B5-BAD2-C09C-5FC0A458E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DF5C58-36EF-4CCD-3400-0B2547EF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1CFD59-7AF5-67D8-E26C-C29D7477C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84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0EC047-2508-F70B-0F2A-439153681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235986B-C23C-A628-F543-EC050EA49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A8B4F8-86EF-3174-FD5E-F9D17350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0BF241-85BC-8B45-DD07-698E7BFC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ECFA27-367B-0E73-7A1F-CD8A2A2D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1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0BA98-7A1B-72BC-72F5-2BC189E6C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035666-03EC-65B0-F5CD-2A3F9AF165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F2762A-B997-9518-2A38-F4290580B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BCF41E5-6DCA-C582-5F7A-6973D1EA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24CA21E-EE64-A483-52B5-FA5D0D8C9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97DB75E-B7F9-3B58-5B9D-D638C4135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68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E2D503-3F82-A7DD-6FE9-BC32E555E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4740997-7DD0-ABD5-B9AB-AA062DD70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5D5C153-E4F6-33EE-907D-972E01034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11EF2C3-9013-CC17-CF48-607640A71F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21FFE44-A4D7-96E6-E689-E22328484E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A6392EE-D449-66A5-9D8F-E099C9BB7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DBE6CD8-D4EB-9D8B-8C61-2E3281B8A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0E1712E-E6E2-8164-4281-354D88C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36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5CCA6F-D84A-6468-D379-C06C5A69C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162AA6D-6771-FD27-7576-38C7A1B68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FC47466-1E60-C6B5-A773-81623C556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EFEBB99-06A4-14BB-E0FB-C916D36C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086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C44D9AD-EC9D-EBED-0620-36C4D49C4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6BB5E1C-501C-21CD-54AE-FF40CCFC4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5B39B5E-2CBA-575B-1777-14ACB4F3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47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963FA5-AB8F-ED3F-308C-B7AE93F8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246C05-493A-6807-E663-FCAD16F78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FF9A9A-D384-440F-511D-E14C8F744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738F135-8E3E-4E78-31BE-7B78CB89B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06B346-DCF3-E4B8-DCD0-DFFC91354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AC6121-B574-D934-E158-DB47216C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248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E664D3-D3CC-D440-8EFD-37F31669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2395E6E-6158-1A21-B2E9-344EED0D25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655DC93-9550-DF6F-C1F5-1B2C62283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CB8B73A-756D-560D-190B-2262FE3D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8B0A02-F7D3-FC10-3D97-3A78F9327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2F277EE-0164-7828-0A8A-FF573DBF5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783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1DC5680-59CB-6029-9C73-9E551A182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CDE069E-DAEA-4F0D-01D5-890C7CE8E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A507078-B622-02C1-DBC9-C05390E259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523E6A-7FB0-4ABF-BD90-8FAC866716EC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4AE326-C50E-422D-7337-83FD760A1C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76E164-2965-8F23-DCE4-D3976DA95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30338-FE45-41C3-A49F-593C9E095EF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93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D262564-44DC-32A0-8E2D-CAB2ADF52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5E71E23-6AA2-4024-B6D0-E105EA6A5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A18D7-13BE-65FD-EAC7-D3070B8A2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C8499C-E063-418A-ADD6-C552B609F24D}" type="datetimeFigureOut">
              <a:rPr lang="pt-BR" smtClean="0"/>
              <a:t>20/09/2024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73DA8C-4B11-A1E8-E3B2-C88AAEABA5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16CE2DE-6D4B-0018-B3C2-369E74B94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AF0DC6-354C-4FB1-9ADA-1A8098D1B1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91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53E7B6B-E637-43F9-9396-482EB53A41FE}"/>
              </a:ext>
            </a:extLst>
          </p:cNvPr>
          <p:cNvSpPr/>
          <p:nvPr/>
        </p:nvSpPr>
        <p:spPr>
          <a:xfrm>
            <a:off x="190500" y="0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68932A-C1DF-4C50-B95F-6E6D7219BE4A}"/>
              </a:ext>
            </a:extLst>
          </p:cNvPr>
          <p:cNvSpPr/>
          <p:nvPr/>
        </p:nvSpPr>
        <p:spPr>
          <a:xfrm>
            <a:off x="85725" y="5818297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676E0C21-ACF6-4B7C-AF23-90B3BABC9B40}"/>
              </a:ext>
            </a:extLst>
          </p:cNvPr>
          <p:cNvSpPr/>
          <p:nvPr/>
        </p:nvSpPr>
        <p:spPr>
          <a:xfrm>
            <a:off x="11020425" y="408403"/>
            <a:ext cx="1276350" cy="5981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71F6FFF-B2F6-49D7-B837-39FE040C2489}"/>
              </a:ext>
            </a:extLst>
          </p:cNvPr>
          <p:cNvSpPr/>
          <p:nvPr/>
        </p:nvSpPr>
        <p:spPr>
          <a:xfrm>
            <a:off x="3860929" y="3674857"/>
            <a:ext cx="40009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DEC16C4-04B7-47F4-8878-78A9AD959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833" y="1920811"/>
            <a:ext cx="5774267" cy="184798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7F0343C-A7BD-4B76-9557-E8B4F3A25F71}"/>
              </a:ext>
            </a:extLst>
          </p:cNvPr>
          <p:cNvSpPr txBox="1"/>
          <p:nvPr/>
        </p:nvSpPr>
        <p:spPr>
          <a:xfrm>
            <a:off x="4674333" y="4421931"/>
            <a:ext cx="2597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spc="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CONSULTORIA</a:t>
            </a:r>
            <a:endParaRPr lang="pt-BR" sz="1200" spc="60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EF9F4373-EF2C-4A03-90F0-BC81EA3F317F}"/>
              </a:ext>
            </a:extLst>
          </p:cNvPr>
          <p:cNvCxnSpPr>
            <a:cxnSpLocks/>
          </p:cNvCxnSpPr>
          <p:nvPr/>
        </p:nvCxnSpPr>
        <p:spPr>
          <a:xfrm flipH="1">
            <a:off x="3189687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>
            <a:extLst>
              <a:ext uri="{FF2B5EF4-FFF2-40B4-BE49-F238E27FC236}">
                <a16:creationId xmlns:a16="http://schemas.microsoft.com/office/drawing/2014/main" id="{E6A3D29F-6710-4A07-A7B5-84F653DF17C5}"/>
              </a:ext>
            </a:extLst>
          </p:cNvPr>
          <p:cNvSpPr/>
          <p:nvPr/>
        </p:nvSpPr>
        <p:spPr>
          <a:xfrm>
            <a:off x="0" y="0"/>
            <a:ext cx="12192000" cy="6961909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b="1">
              <a:solidFill>
                <a:schemeClr val="bg1"/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47E2EEFB-5018-401C-BFB9-05D04392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070" y="1920241"/>
            <a:ext cx="5286885" cy="169200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3572AAD2-FE0B-4A74-BB3A-7B3E33D6D1C9}"/>
              </a:ext>
            </a:extLst>
          </p:cNvPr>
          <p:cNvSpPr txBox="1"/>
          <p:nvPr/>
        </p:nvSpPr>
        <p:spPr>
          <a:xfrm>
            <a:off x="3208867" y="4421931"/>
            <a:ext cx="5774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spc="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GESTÃO DE TERCEIROS-CONSULTORIA</a:t>
            </a:r>
            <a:endParaRPr lang="pt-BR" sz="1400" b="1" spc="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B9B111A-435B-4A0F-8366-774D8C6C6353}"/>
              </a:ext>
            </a:extLst>
          </p:cNvPr>
          <p:cNvCxnSpPr>
            <a:cxnSpLocks/>
          </p:cNvCxnSpPr>
          <p:nvPr/>
        </p:nvCxnSpPr>
        <p:spPr>
          <a:xfrm flipH="1">
            <a:off x="3170306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32059-902D-4C45-B7CE-8A596057FD51}"/>
              </a:ext>
            </a:extLst>
          </p:cNvPr>
          <p:cNvSpPr/>
          <p:nvPr/>
        </p:nvSpPr>
        <p:spPr>
          <a:xfrm>
            <a:off x="190500" y="180975"/>
            <a:ext cx="11810999" cy="6553199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601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53E7B6B-E637-43F9-9396-482EB53A41FE}"/>
              </a:ext>
            </a:extLst>
          </p:cNvPr>
          <p:cNvSpPr/>
          <p:nvPr/>
        </p:nvSpPr>
        <p:spPr>
          <a:xfrm>
            <a:off x="190500" y="0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68932A-C1DF-4C50-B95F-6E6D7219BE4A}"/>
              </a:ext>
            </a:extLst>
          </p:cNvPr>
          <p:cNvSpPr/>
          <p:nvPr/>
        </p:nvSpPr>
        <p:spPr>
          <a:xfrm>
            <a:off x="85725" y="5818297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676E0C21-ACF6-4B7C-AF23-90B3BABC9B40}"/>
              </a:ext>
            </a:extLst>
          </p:cNvPr>
          <p:cNvSpPr/>
          <p:nvPr/>
        </p:nvSpPr>
        <p:spPr>
          <a:xfrm>
            <a:off x="11020425" y="408403"/>
            <a:ext cx="1276350" cy="5981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71F6FFF-B2F6-49D7-B837-39FE040C2489}"/>
              </a:ext>
            </a:extLst>
          </p:cNvPr>
          <p:cNvSpPr/>
          <p:nvPr/>
        </p:nvSpPr>
        <p:spPr>
          <a:xfrm>
            <a:off x="3860929" y="3674857"/>
            <a:ext cx="40009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DEC16C4-04B7-47F4-8878-78A9AD959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833" y="1920811"/>
            <a:ext cx="5774267" cy="184798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7F0343C-A7BD-4B76-9557-E8B4F3A25F71}"/>
              </a:ext>
            </a:extLst>
          </p:cNvPr>
          <p:cNvSpPr txBox="1"/>
          <p:nvPr/>
        </p:nvSpPr>
        <p:spPr>
          <a:xfrm>
            <a:off x="4674333" y="4421931"/>
            <a:ext cx="2597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spc="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CONSULTORIA</a:t>
            </a:r>
            <a:endParaRPr lang="pt-BR" sz="1200" spc="60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EF9F4373-EF2C-4A03-90F0-BC81EA3F317F}"/>
              </a:ext>
            </a:extLst>
          </p:cNvPr>
          <p:cNvCxnSpPr>
            <a:cxnSpLocks/>
          </p:cNvCxnSpPr>
          <p:nvPr/>
        </p:nvCxnSpPr>
        <p:spPr>
          <a:xfrm flipH="1">
            <a:off x="3189687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>
            <a:extLst>
              <a:ext uri="{FF2B5EF4-FFF2-40B4-BE49-F238E27FC236}">
                <a16:creationId xmlns:a16="http://schemas.microsoft.com/office/drawing/2014/main" id="{E6A3D29F-6710-4A07-A7B5-84F653DF17C5}"/>
              </a:ext>
            </a:extLst>
          </p:cNvPr>
          <p:cNvSpPr/>
          <p:nvPr/>
        </p:nvSpPr>
        <p:spPr>
          <a:xfrm>
            <a:off x="0" y="0"/>
            <a:ext cx="12192000" cy="6961909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b="1">
              <a:solidFill>
                <a:schemeClr val="bg1"/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47E2EEFB-5018-401C-BFB9-05D04392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65" y="440656"/>
            <a:ext cx="2118579" cy="579495"/>
          </a:xfrm>
          <a:prstGeom prst="rect">
            <a:avLst/>
          </a:prstGeom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B9B111A-435B-4A0F-8366-774D8C6C6353}"/>
              </a:ext>
            </a:extLst>
          </p:cNvPr>
          <p:cNvCxnSpPr>
            <a:cxnSpLocks/>
          </p:cNvCxnSpPr>
          <p:nvPr/>
        </p:nvCxnSpPr>
        <p:spPr>
          <a:xfrm flipH="1">
            <a:off x="3260793" y="2856510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32059-902D-4C45-B7CE-8A596057FD51}"/>
              </a:ext>
            </a:extLst>
          </p:cNvPr>
          <p:cNvSpPr/>
          <p:nvPr/>
        </p:nvSpPr>
        <p:spPr>
          <a:xfrm>
            <a:off x="190500" y="180975"/>
            <a:ext cx="11810999" cy="6553199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80F7BD4-B874-E272-306B-697F7F565CBA}"/>
              </a:ext>
            </a:extLst>
          </p:cNvPr>
          <p:cNvSpPr txBox="1"/>
          <p:nvPr/>
        </p:nvSpPr>
        <p:spPr>
          <a:xfrm>
            <a:off x="1494455" y="2211296"/>
            <a:ext cx="9203091" cy="6294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5286"/>
              </a:lnSpc>
            </a:pPr>
            <a:r>
              <a:rPr lang="en-US" sz="3776" dirty="0">
                <a:solidFill>
                  <a:srgbClr val="FFFFFF"/>
                </a:solidFill>
                <a:latin typeface="Montserrat" panose="00000500000000000000" pitchFamily="2" charset="0"/>
              </a:rPr>
              <a:t>FOLHA DE PAGAMENTO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17014E5-CB3D-5CE6-371B-E39FB57A817B}"/>
              </a:ext>
            </a:extLst>
          </p:cNvPr>
          <p:cNvSpPr txBox="1"/>
          <p:nvPr/>
        </p:nvSpPr>
        <p:spPr>
          <a:xfrm>
            <a:off x="3637643" y="3348328"/>
            <a:ext cx="4916713" cy="4396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700"/>
              </a:lnSpc>
            </a:pPr>
            <a:r>
              <a:rPr lang="en-US" sz="2643" dirty="0">
                <a:solidFill>
                  <a:srgbClr val="FFFFFF"/>
                </a:solidFill>
                <a:latin typeface="Montserrat" panose="00000500000000000000" pitchFamily="2" charset="0"/>
              </a:rPr>
              <a:t>REDE D’OR - AFM GESTÃO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129D0A4-D85B-4DEE-922C-440EE79C4F96}"/>
              </a:ext>
            </a:extLst>
          </p:cNvPr>
          <p:cNvSpPr txBox="1"/>
          <p:nvPr/>
        </p:nvSpPr>
        <p:spPr>
          <a:xfrm>
            <a:off x="3637642" y="4357399"/>
            <a:ext cx="4216399" cy="4396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700"/>
              </a:lnSpc>
            </a:pPr>
            <a:r>
              <a:rPr lang="en-US" sz="2643" dirty="0">
                <a:solidFill>
                  <a:srgbClr val="FFFFFF"/>
                </a:solidFill>
                <a:latin typeface="Montserrat" panose="00000500000000000000" pitchFamily="2" charset="0"/>
              </a:rPr>
              <a:t>ANÁLISE BÁSICA</a:t>
            </a:r>
          </a:p>
        </p:txBody>
      </p:sp>
    </p:spTree>
    <p:extLst>
      <p:ext uri="{BB962C8B-B14F-4D97-AF65-F5344CB8AC3E}">
        <p14:creationId xmlns:p14="http://schemas.microsoft.com/office/powerpoint/2010/main" val="830586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53E7B6B-E637-43F9-9396-482EB53A41FE}"/>
              </a:ext>
            </a:extLst>
          </p:cNvPr>
          <p:cNvSpPr/>
          <p:nvPr/>
        </p:nvSpPr>
        <p:spPr>
          <a:xfrm>
            <a:off x="190500" y="0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68932A-C1DF-4C50-B95F-6E6D7219BE4A}"/>
              </a:ext>
            </a:extLst>
          </p:cNvPr>
          <p:cNvSpPr/>
          <p:nvPr/>
        </p:nvSpPr>
        <p:spPr>
          <a:xfrm>
            <a:off x="85725" y="5818297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676E0C21-ACF6-4B7C-AF23-90B3BABC9B40}"/>
              </a:ext>
            </a:extLst>
          </p:cNvPr>
          <p:cNvSpPr/>
          <p:nvPr/>
        </p:nvSpPr>
        <p:spPr>
          <a:xfrm>
            <a:off x="11020425" y="408403"/>
            <a:ext cx="1276350" cy="5981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71F6FFF-B2F6-49D7-B837-39FE040C2489}"/>
              </a:ext>
            </a:extLst>
          </p:cNvPr>
          <p:cNvSpPr/>
          <p:nvPr/>
        </p:nvSpPr>
        <p:spPr>
          <a:xfrm>
            <a:off x="3860929" y="3674857"/>
            <a:ext cx="40009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DEC16C4-04B7-47F4-8878-78A9AD959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833" y="1920811"/>
            <a:ext cx="5774267" cy="184798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7F0343C-A7BD-4B76-9557-E8B4F3A25F71}"/>
              </a:ext>
            </a:extLst>
          </p:cNvPr>
          <p:cNvSpPr txBox="1"/>
          <p:nvPr/>
        </p:nvSpPr>
        <p:spPr>
          <a:xfrm>
            <a:off x="4674333" y="4421931"/>
            <a:ext cx="2597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spc="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CONSULTORIA</a:t>
            </a:r>
            <a:endParaRPr lang="pt-BR" sz="1200" spc="60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EF9F4373-EF2C-4A03-90F0-BC81EA3F317F}"/>
              </a:ext>
            </a:extLst>
          </p:cNvPr>
          <p:cNvCxnSpPr>
            <a:cxnSpLocks/>
          </p:cNvCxnSpPr>
          <p:nvPr/>
        </p:nvCxnSpPr>
        <p:spPr>
          <a:xfrm flipH="1">
            <a:off x="3189687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>
            <a:extLst>
              <a:ext uri="{FF2B5EF4-FFF2-40B4-BE49-F238E27FC236}">
                <a16:creationId xmlns:a16="http://schemas.microsoft.com/office/drawing/2014/main" id="{E6A3D29F-6710-4A07-A7B5-84F653DF17C5}"/>
              </a:ext>
            </a:extLst>
          </p:cNvPr>
          <p:cNvSpPr/>
          <p:nvPr/>
        </p:nvSpPr>
        <p:spPr>
          <a:xfrm>
            <a:off x="0" y="0"/>
            <a:ext cx="12192000" cy="6961909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b="1">
              <a:solidFill>
                <a:schemeClr val="bg1"/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47E2EEFB-5018-401C-BFB9-05D04392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65" y="440656"/>
            <a:ext cx="2118579" cy="579495"/>
          </a:xfrm>
          <a:prstGeom prst="rect">
            <a:avLst/>
          </a:prstGeom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B9B111A-435B-4A0F-8366-774D8C6C6353}"/>
              </a:ext>
            </a:extLst>
          </p:cNvPr>
          <p:cNvCxnSpPr>
            <a:cxnSpLocks/>
          </p:cNvCxnSpPr>
          <p:nvPr/>
        </p:nvCxnSpPr>
        <p:spPr>
          <a:xfrm flipH="1">
            <a:off x="3260793" y="2856510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32059-902D-4C45-B7CE-8A596057FD51}"/>
              </a:ext>
            </a:extLst>
          </p:cNvPr>
          <p:cNvSpPr/>
          <p:nvPr/>
        </p:nvSpPr>
        <p:spPr>
          <a:xfrm>
            <a:off x="190500" y="180975"/>
            <a:ext cx="11810999" cy="6553199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80F7BD4-B874-E272-306B-697F7F565CBA}"/>
              </a:ext>
            </a:extLst>
          </p:cNvPr>
          <p:cNvSpPr txBox="1"/>
          <p:nvPr/>
        </p:nvSpPr>
        <p:spPr>
          <a:xfrm>
            <a:off x="1494455" y="2211296"/>
            <a:ext cx="9203091" cy="6294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5286"/>
              </a:lnSpc>
            </a:pPr>
            <a:r>
              <a:rPr lang="en-US" sz="3776" dirty="0">
                <a:solidFill>
                  <a:srgbClr val="FFFFFF"/>
                </a:solidFill>
                <a:latin typeface="Montserrat" panose="00000500000000000000" pitchFamily="2" charset="0"/>
              </a:rPr>
              <a:t>FOLHA DE PAGAMENTO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17014E5-CB3D-5CE6-371B-E39FB57A817B}"/>
              </a:ext>
            </a:extLst>
          </p:cNvPr>
          <p:cNvSpPr txBox="1"/>
          <p:nvPr/>
        </p:nvSpPr>
        <p:spPr>
          <a:xfrm>
            <a:off x="3637643" y="3348328"/>
            <a:ext cx="4916713" cy="4396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700"/>
              </a:lnSpc>
            </a:pPr>
            <a:r>
              <a:rPr lang="en-US" sz="2643" dirty="0" err="1">
                <a:solidFill>
                  <a:srgbClr val="FFFFFF"/>
                </a:solidFill>
                <a:latin typeface="Montserrat" panose="00000500000000000000" pitchFamily="2" charset="0"/>
              </a:rPr>
              <a:t>Modelo</a:t>
            </a:r>
            <a:r>
              <a:rPr lang="en-US" sz="2643" dirty="0">
                <a:solidFill>
                  <a:srgbClr val="FFFFFF"/>
                </a:solidFill>
                <a:latin typeface="Montserrat" panose="00000500000000000000" pitchFamily="2" charset="0"/>
              </a:rPr>
              <a:t> </a:t>
            </a:r>
            <a:r>
              <a:rPr lang="en-US" sz="2643" dirty="0" err="1">
                <a:solidFill>
                  <a:srgbClr val="FFFFFF"/>
                </a:solidFill>
                <a:latin typeface="Montserrat" panose="00000500000000000000" pitchFamily="2" charset="0"/>
              </a:rPr>
              <a:t>Atual</a:t>
            </a:r>
            <a:r>
              <a:rPr lang="en-US" sz="2643" dirty="0">
                <a:solidFill>
                  <a:srgbClr val="FFFFFF"/>
                </a:solidFill>
                <a:latin typeface="Montserrat" panose="00000500000000000000" pitchFamily="2" charset="0"/>
              </a:rPr>
              <a:t> de </a:t>
            </a:r>
            <a:r>
              <a:rPr lang="en-US" sz="2643" dirty="0" err="1">
                <a:solidFill>
                  <a:srgbClr val="FFFFFF"/>
                </a:solidFill>
                <a:latin typeface="Montserrat" panose="00000500000000000000" pitchFamily="2" charset="0"/>
              </a:rPr>
              <a:t>Validação</a:t>
            </a:r>
            <a:endParaRPr lang="en-US" sz="2643" dirty="0">
              <a:solidFill>
                <a:srgbClr val="FFFFFF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5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"/>
            <a:ext cx="12192000" cy="945567"/>
            <a:chOff x="0" y="0"/>
            <a:chExt cx="4816593" cy="37355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73557"/>
            </a:xfrm>
            <a:custGeom>
              <a:avLst/>
              <a:gdLst/>
              <a:ahLst/>
              <a:cxnLst/>
              <a:rect l="l" t="t" r="r" b="b"/>
              <a:pathLst>
                <a:path w="4816592" h="373557">
                  <a:moveTo>
                    <a:pt x="0" y="0"/>
                  </a:moveTo>
                  <a:lnTo>
                    <a:pt x="4816592" y="0"/>
                  </a:lnTo>
                  <a:lnTo>
                    <a:pt x="4816592" y="373557"/>
                  </a:lnTo>
                  <a:lnTo>
                    <a:pt x="0" y="373557"/>
                  </a:lnTo>
                  <a:close/>
                </a:path>
              </a:pathLst>
            </a:custGeom>
            <a:solidFill>
              <a:srgbClr val="203C6C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sp>
        <p:nvSpPr>
          <p:cNvPr id="14" name="Retângulo 13">
            <a:extLst>
              <a:ext uri="{FF2B5EF4-FFF2-40B4-BE49-F238E27FC236}">
                <a16:creationId xmlns:a16="http://schemas.microsoft.com/office/drawing/2014/main" id="{21650867-CA2C-D2E6-2E71-A9187A4875B9}"/>
              </a:ext>
            </a:extLst>
          </p:cNvPr>
          <p:cNvSpPr/>
          <p:nvPr/>
        </p:nvSpPr>
        <p:spPr>
          <a:xfrm>
            <a:off x="4064000" y="2463800"/>
            <a:ext cx="1422400" cy="10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534EE30-AF51-270A-C72B-9573F6C794C3}"/>
              </a:ext>
            </a:extLst>
          </p:cNvPr>
          <p:cNvSpPr txBox="1"/>
          <p:nvPr/>
        </p:nvSpPr>
        <p:spPr>
          <a:xfrm>
            <a:off x="419707" y="1029949"/>
            <a:ext cx="480945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b="1" dirty="0">
              <a:solidFill>
                <a:srgbClr val="17335A"/>
              </a:solidFill>
              <a:latin typeface="Montserrat" panose="00000500000000000000" pitchFamily="2" charset="0"/>
            </a:endParaRPr>
          </a:p>
          <a:p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Sobre o documento: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A folha de pagamento é um documento que reúne todas as informações referentes a remuneração fornecida aos funcionários da empresa.</a:t>
            </a:r>
          </a:p>
          <a:p>
            <a:pPr algn="l"/>
            <a:endParaRPr lang="pt-BR" sz="14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Periodicidade</a:t>
            </a:r>
            <a:r>
              <a:rPr lang="pt-BR" sz="1400" dirty="0">
                <a:latin typeface="Montserrat" panose="00000500000000000000" pitchFamily="2" charset="0"/>
              </a:rPr>
              <a:t>:</a:t>
            </a:r>
            <a:r>
              <a:rPr lang="pt-BR" sz="1400" dirty="0">
                <a:solidFill>
                  <a:srgbClr val="000000"/>
                </a:solidFill>
                <a:latin typeface="Montserrat" panose="00000500000000000000" pitchFamily="2" charset="0"/>
              </a:rPr>
              <a:t> 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Mensal</a:t>
            </a:r>
            <a:endParaRPr lang="pt-BR" sz="14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endParaRPr lang="pt-BR" sz="1400" b="1" dirty="0">
              <a:solidFill>
                <a:srgbClr val="17335A"/>
              </a:solidFill>
              <a:latin typeface="Montserrat" panose="00000500000000000000" pitchFamily="2" charset="0"/>
            </a:endParaRPr>
          </a:p>
          <a:p>
            <a:pPr algn="l"/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O que precisa conferir: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O documento enviado deve ser um documento de pagamento de salário, apresentando os valores recebidos e os descontados dentro daquele mês.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Cada empresa pode ter um modelo próprio de folha de pagamento.</a:t>
            </a:r>
          </a:p>
          <a:p>
            <a:pPr algn="l"/>
            <a:endParaRPr lang="pt-BR" sz="1400" dirty="0">
              <a:latin typeface="Montserrat" panose="00000500000000000000" pitchFamily="2" charset="0"/>
            </a:endParaRPr>
          </a:p>
          <a:p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Pontos de conferência opcionais: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Razão Social ou Nome Fantasia da empresa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Nome dos Colaboradores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Período de Apuração do mês em análise</a:t>
            </a:r>
          </a:p>
          <a:p>
            <a:pPr indent="-190510">
              <a:buFont typeface="Arial" panose="020B0604020202020204" pitchFamily="34" charset="0"/>
              <a:buChar char="•"/>
            </a:pPr>
            <a:endParaRPr lang="pt-BR" sz="1400" dirty="0">
              <a:latin typeface="Montserrat" panose="00000500000000000000" pitchFamily="2" charset="0"/>
            </a:endParaRPr>
          </a:p>
          <a:p>
            <a:pPr algn="l"/>
            <a:endParaRPr lang="pt-BR" sz="1400" dirty="0">
              <a:latin typeface="Montserrat" panose="00000500000000000000" pitchFamily="2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FE06EF1-8507-57F7-D412-394287E3BB1F}"/>
              </a:ext>
            </a:extLst>
          </p:cNvPr>
          <p:cNvSpPr txBox="1"/>
          <p:nvPr/>
        </p:nvSpPr>
        <p:spPr>
          <a:xfrm>
            <a:off x="6817782" y="1029295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17335A"/>
                </a:solidFill>
                <a:latin typeface="Montserrat" panose="00000500000000000000" pitchFamily="2" charset="0"/>
              </a:rPr>
              <a:t>Exemplo</a:t>
            </a:r>
            <a:r>
              <a:rPr lang="pt-BR" sz="1200" b="1" dirty="0">
                <a:solidFill>
                  <a:srgbClr val="17335A"/>
                </a:solidFill>
                <a:latin typeface="PublicSans-Bold"/>
              </a:rPr>
              <a:t>: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1F960A2-D4A0-C874-5021-7E5DB3297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65" y="247007"/>
            <a:ext cx="2118579" cy="579495"/>
          </a:xfrm>
          <a:prstGeom prst="rect">
            <a:avLst/>
          </a:prstGeom>
        </p:spPr>
      </p:pic>
      <p:pic>
        <p:nvPicPr>
          <p:cNvPr id="36" name="Imagem 35">
            <a:extLst>
              <a:ext uri="{FF2B5EF4-FFF2-40B4-BE49-F238E27FC236}">
                <a16:creationId xmlns:a16="http://schemas.microsoft.com/office/drawing/2014/main" id="{7E7B27A0-DD80-7E49-EB9C-A9C8DC02E8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8864" y="1546924"/>
            <a:ext cx="6019273" cy="45557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53E7B6B-E637-43F9-9396-482EB53A41FE}"/>
              </a:ext>
            </a:extLst>
          </p:cNvPr>
          <p:cNvSpPr/>
          <p:nvPr/>
        </p:nvSpPr>
        <p:spPr>
          <a:xfrm>
            <a:off x="190500" y="0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68932A-C1DF-4C50-B95F-6E6D7219BE4A}"/>
              </a:ext>
            </a:extLst>
          </p:cNvPr>
          <p:cNvSpPr/>
          <p:nvPr/>
        </p:nvSpPr>
        <p:spPr>
          <a:xfrm>
            <a:off x="85725" y="5818297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676E0C21-ACF6-4B7C-AF23-90B3BABC9B40}"/>
              </a:ext>
            </a:extLst>
          </p:cNvPr>
          <p:cNvSpPr/>
          <p:nvPr/>
        </p:nvSpPr>
        <p:spPr>
          <a:xfrm>
            <a:off x="11020425" y="408403"/>
            <a:ext cx="1276350" cy="5981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71F6FFF-B2F6-49D7-B837-39FE040C2489}"/>
              </a:ext>
            </a:extLst>
          </p:cNvPr>
          <p:cNvSpPr/>
          <p:nvPr/>
        </p:nvSpPr>
        <p:spPr>
          <a:xfrm>
            <a:off x="3860929" y="3674857"/>
            <a:ext cx="40009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DEC16C4-04B7-47F4-8878-78A9AD959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833" y="1920811"/>
            <a:ext cx="5774267" cy="184798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7F0343C-A7BD-4B76-9557-E8B4F3A25F71}"/>
              </a:ext>
            </a:extLst>
          </p:cNvPr>
          <p:cNvSpPr txBox="1"/>
          <p:nvPr/>
        </p:nvSpPr>
        <p:spPr>
          <a:xfrm>
            <a:off x="4674333" y="4421931"/>
            <a:ext cx="2597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spc="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CONSULTORIA</a:t>
            </a:r>
            <a:endParaRPr lang="pt-BR" sz="1200" spc="60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EF9F4373-EF2C-4A03-90F0-BC81EA3F317F}"/>
              </a:ext>
            </a:extLst>
          </p:cNvPr>
          <p:cNvCxnSpPr>
            <a:cxnSpLocks/>
          </p:cNvCxnSpPr>
          <p:nvPr/>
        </p:nvCxnSpPr>
        <p:spPr>
          <a:xfrm flipH="1">
            <a:off x="3189687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>
            <a:extLst>
              <a:ext uri="{FF2B5EF4-FFF2-40B4-BE49-F238E27FC236}">
                <a16:creationId xmlns:a16="http://schemas.microsoft.com/office/drawing/2014/main" id="{E6A3D29F-6710-4A07-A7B5-84F653DF17C5}"/>
              </a:ext>
            </a:extLst>
          </p:cNvPr>
          <p:cNvSpPr/>
          <p:nvPr/>
        </p:nvSpPr>
        <p:spPr>
          <a:xfrm>
            <a:off x="0" y="0"/>
            <a:ext cx="12192000" cy="6961909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b="1">
              <a:solidFill>
                <a:schemeClr val="bg1"/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47E2EEFB-5018-401C-BFB9-05D04392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65" y="440656"/>
            <a:ext cx="2118579" cy="579495"/>
          </a:xfrm>
          <a:prstGeom prst="rect">
            <a:avLst/>
          </a:prstGeom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B9B111A-435B-4A0F-8366-774D8C6C6353}"/>
              </a:ext>
            </a:extLst>
          </p:cNvPr>
          <p:cNvCxnSpPr>
            <a:cxnSpLocks/>
          </p:cNvCxnSpPr>
          <p:nvPr/>
        </p:nvCxnSpPr>
        <p:spPr>
          <a:xfrm flipH="1">
            <a:off x="3260793" y="2856510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32059-902D-4C45-B7CE-8A596057FD51}"/>
              </a:ext>
            </a:extLst>
          </p:cNvPr>
          <p:cNvSpPr/>
          <p:nvPr/>
        </p:nvSpPr>
        <p:spPr>
          <a:xfrm>
            <a:off x="190500" y="180975"/>
            <a:ext cx="11810999" cy="6553199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80F7BD4-B874-E272-306B-697F7F565CBA}"/>
              </a:ext>
            </a:extLst>
          </p:cNvPr>
          <p:cNvSpPr txBox="1"/>
          <p:nvPr/>
        </p:nvSpPr>
        <p:spPr>
          <a:xfrm>
            <a:off x="1494455" y="2211296"/>
            <a:ext cx="9203091" cy="6294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5286"/>
              </a:lnSpc>
            </a:pPr>
            <a:r>
              <a:rPr lang="en-US" sz="3776" dirty="0">
                <a:solidFill>
                  <a:srgbClr val="FFFFFF"/>
                </a:solidFill>
                <a:latin typeface="Montserrat" panose="00000500000000000000" pitchFamily="2" charset="0"/>
              </a:rPr>
              <a:t>FOLHA DE PAGAMENTO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17014E5-CB3D-5CE6-371B-E39FB57A817B}"/>
              </a:ext>
            </a:extLst>
          </p:cNvPr>
          <p:cNvSpPr txBox="1"/>
          <p:nvPr/>
        </p:nvSpPr>
        <p:spPr>
          <a:xfrm>
            <a:off x="3637643" y="3348328"/>
            <a:ext cx="4916713" cy="4396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700"/>
              </a:lnSpc>
            </a:pPr>
            <a:r>
              <a:rPr lang="en-US" sz="2643" dirty="0">
                <a:solidFill>
                  <a:srgbClr val="FFFFFF"/>
                </a:solidFill>
                <a:latin typeface="Montserrat" panose="00000500000000000000" pitchFamily="2" charset="0"/>
              </a:rPr>
              <a:t>Novo </a:t>
            </a:r>
            <a:r>
              <a:rPr lang="en-US" sz="2643" dirty="0" err="1">
                <a:solidFill>
                  <a:srgbClr val="FFFFFF"/>
                </a:solidFill>
                <a:latin typeface="Montserrat" panose="00000500000000000000" pitchFamily="2" charset="0"/>
              </a:rPr>
              <a:t>Modelo</a:t>
            </a:r>
            <a:r>
              <a:rPr lang="en-US" sz="2643" dirty="0">
                <a:solidFill>
                  <a:srgbClr val="FFFFFF"/>
                </a:solidFill>
                <a:latin typeface="Montserrat" panose="00000500000000000000" pitchFamily="2" charset="0"/>
              </a:rPr>
              <a:t> de </a:t>
            </a:r>
            <a:r>
              <a:rPr lang="en-US" sz="2643" dirty="0" err="1">
                <a:solidFill>
                  <a:srgbClr val="FFFFFF"/>
                </a:solidFill>
                <a:latin typeface="Montserrat" panose="00000500000000000000" pitchFamily="2" charset="0"/>
              </a:rPr>
              <a:t>Validação</a:t>
            </a:r>
            <a:endParaRPr lang="en-US" sz="2643" dirty="0">
              <a:solidFill>
                <a:srgbClr val="FFFFFF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31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"/>
            <a:ext cx="12192000" cy="945567"/>
            <a:chOff x="0" y="0"/>
            <a:chExt cx="4816593" cy="37355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73557"/>
            </a:xfrm>
            <a:custGeom>
              <a:avLst/>
              <a:gdLst/>
              <a:ahLst/>
              <a:cxnLst/>
              <a:rect l="l" t="t" r="r" b="b"/>
              <a:pathLst>
                <a:path w="4816592" h="373557">
                  <a:moveTo>
                    <a:pt x="0" y="0"/>
                  </a:moveTo>
                  <a:lnTo>
                    <a:pt x="4816592" y="0"/>
                  </a:lnTo>
                  <a:lnTo>
                    <a:pt x="4816592" y="373557"/>
                  </a:lnTo>
                  <a:lnTo>
                    <a:pt x="0" y="373557"/>
                  </a:lnTo>
                  <a:close/>
                </a:path>
              </a:pathLst>
            </a:custGeom>
            <a:solidFill>
              <a:srgbClr val="203C6C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sp>
        <p:nvSpPr>
          <p:cNvPr id="14" name="Retângulo 13">
            <a:extLst>
              <a:ext uri="{FF2B5EF4-FFF2-40B4-BE49-F238E27FC236}">
                <a16:creationId xmlns:a16="http://schemas.microsoft.com/office/drawing/2014/main" id="{21650867-CA2C-D2E6-2E71-A9187A4875B9}"/>
              </a:ext>
            </a:extLst>
          </p:cNvPr>
          <p:cNvSpPr/>
          <p:nvPr/>
        </p:nvSpPr>
        <p:spPr>
          <a:xfrm>
            <a:off x="4064000" y="2463800"/>
            <a:ext cx="1422400" cy="10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534EE30-AF51-270A-C72B-9573F6C794C3}"/>
              </a:ext>
            </a:extLst>
          </p:cNvPr>
          <p:cNvSpPr txBox="1"/>
          <p:nvPr/>
        </p:nvSpPr>
        <p:spPr>
          <a:xfrm>
            <a:off x="589821" y="1042009"/>
            <a:ext cx="5201376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sz="1400" b="1" dirty="0">
              <a:solidFill>
                <a:srgbClr val="17335A"/>
              </a:solidFill>
              <a:latin typeface="Montserrat" panose="00000500000000000000" pitchFamily="2" charset="0"/>
            </a:endParaRPr>
          </a:p>
          <a:p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Sobre o documento: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A folha de pagamento é um documento que reúne todas as informações referentes a remuneração fornecida aos funcionários da empresa.</a:t>
            </a:r>
          </a:p>
          <a:p>
            <a:pPr algn="l"/>
            <a:endParaRPr lang="pt-BR" sz="14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Periodicidade</a:t>
            </a:r>
            <a:r>
              <a:rPr lang="pt-BR" sz="1400" dirty="0">
                <a:latin typeface="Montserrat" panose="00000500000000000000" pitchFamily="2" charset="0"/>
              </a:rPr>
              <a:t>:</a:t>
            </a:r>
            <a:r>
              <a:rPr lang="pt-BR" sz="1400" dirty="0">
                <a:solidFill>
                  <a:srgbClr val="000000"/>
                </a:solidFill>
                <a:latin typeface="Montserrat" panose="00000500000000000000" pitchFamily="2" charset="0"/>
              </a:rPr>
              <a:t> 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Mensal</a:t>
            </a:r>
            <a:endParaRPr lang="pt-BR" sz="14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algn="l"/>
            <a:endParaRPr lang="pt-BR" sz="1400" b="1" dirty="0">
              <a:solidFill>
                <a:srgbClr val="17335A"/>
              </a:solidFill>
              <a:latin typeface="Montserrat" panose="00000500000000000000" pitchFamily="2" charset="0"/>
            </a:endParaRPr>
          </a:p>
          <a:p>
            <a:pPr algn="l"/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O que precisa conferir: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O documento enviado deve ser um documento de pagamento de salário, apresentando os valores recebidos e os descontados dentro daquele mês.</a:t>
            </a:r>
          </a:p>
          <a:p>
            <a:pPr algn="l"/>
            <a:r>
              <a:rPr lang="pt-BR" sz="1400" dirty="0">
                <a:latin typeface="Montserrat" panose="00000500000000000000" pitchFamily="2" charset="0"/>
              </a:rPr>
              <a:t>Cada empresa pode ter um modelo próprio de folha de pagamento.</a:t>
            </a:r>
          </a:p>
          <a:p>
            <a:pPr algn="l"/>
            <a:endParaRPr lang="pt-BR" sz="1400" dirty="0">
              <a:latin typeface="Montserrat" panose="00000500000000000000" pitchFamily="2" charset="0"/>
            </a:endParaRPr>
          </a:p>
          <a:p>
            <a:r>
              <a:rPr lang="pt-BR" sz="1400" b="1" dirty="0">
                <a:solidFill>
                  <a:srgbClr val="17335A"/>
                </a:solidFill>
                <a:latin typeface="Montserrat" panose="00000500000000000000" pitchFamily="2" charset="0"/>
              </a:rPr>
              <a:t>Pontos de conferência opcionais: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Razão Social ou Nome da empresa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Nome dos Colaboradores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Período de Apuração do mês em análise</a:t>
            </a:r>
          </a:p>
          <a:p>
            <a:pPr indent="-190510">
              <a:buFont typeface="Arial" panose="020B0604020202020204" pitchFamily="34" charset="0"/>
              <a:buChar char="•"/>
            </a:pPr>
            <a:r>
              <a:rPr lang="pt-BR" sz="1400" dirty="0">
                <a:latin typeface="Montserrat" panose="00000500000000000000" pitchFamily="2" charset="0"/>
              </a:rPr>
              <a:t>Última página com o Resumo final com quantitativos identificado (totalizadores)</a:t>
            </a:r>
          </a:p>
          <a:p>
            <a:pPr indent="-190510">
              <a:buFont typeface="Arial" panose="020B0604020202020204" pitchFamily="34" charset="0"/>
              <a:buChar char="•"/>
            </a:pPr>
            <a:endParaRPr lang="pt-BR" sz="1200" dirty="0">
              <a:latin typeface="Montserrat" panose="00000500000000000000" pitchFamily="2" charset="0"/>
            </a:endParaRPr>
          </a:p>
          <a:p>
            <a:pPr algn="l"/>
            <a:endParaRPr lang="pt-BR" sz="1200" dirty="0">
              <a:latin typeface="Montserrat" panose="00000500000000000000" pitchFamily="2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FE06EF1-8507-57F7-D412-394287E3BB1F}"/>
              </a:ext>
            </a:extLst>
          </p:cNvPr>
          <p:cNvSpPr txBox="1"/>
          <p:nvPr/>
        </p:nvSpPr>
        <p:spPr>
          <a:xfrm>
            <a:off x="6178550" y="1099336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17335A"/>
                </a:solidFill>
                <a:latin typeface="Montserrat" panose="00000500000000000000" pitchFamily="2" charset="0"/>
                <a:cs typeface="Mongolian Baiti" panose="03000500000000000000" pitchFamily="66" charset="0"/>
              </a:rPr>
              <a:t>Modelo 1 do Resumo: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17FD3C8-6637-4B80-285C-240848FF2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19" y="183036"/>
            <a:ext cx="2118579" cy="579495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C800F3FD-5F44-C971-F119-C181B5886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1197" y="1376335"/>
            <a:ext cx="6231025" cy="520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33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1"/>
            <a:ext cx="12192000" cy="945567"/>
            <a:chOff x="0" y="0"/>
            <a:chExt cx="4816593" cy="37355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73557"/>
            </a:xfrm>
            <a:custGeom>
              <a:avLst/>
              <a:gdLst/>
              <a:ahLst/>
              <a:cxnLst/>
              <a:rect l="l" t="t" r="r" b="b"/>
              <a:pathLst>
                <a:path w="4816592" h="373557">
                  <a:moveTo>
                    <a:pt x="0" y="0"/>
                  </a:moveTo>
                  <a:lnTo>
                    <a:pt x="4816592" y="0"/>
                  </a:lnTo>
                  <a:lnTo>
                    <a:pt x="4816592" y="373557"/>
                  </a:lnTo>
                  <a:lnTo>
                    <a:pt x="0" y="373557"/>
                  </a:lnTo>
                  <a:close/>
                </a:path>
              </a:pathLst>
            </a:custGeom>
            <a:solidFill>
              <a:srgbClr val="203C6C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  <a:spcBef>
                  <a:spcPct val="0"/>
                </a:spcBef>
              </a:pPr>
              <a:endParaRPr sz="1200"/>
            </a:p>
          </p:txBody>
        </p:sp>
      </p:grpSp>
      <p:sp>
        <p:nvSpPr>
          <p:cNvPr id="14" name="Retângulo 13">
            <a:extLst>
              <a:ext uri="{FF2B5EF4-FFF2-40B4-BE49-F238E27FC236}">
                <a16:creationId xmlns:a16="http://schemas.microsoft.com/office/drawing/2014/main" id="{21650867-CA2C-D2E6-2E71-A9187A4875B9}"/>
              </a:ext>
            </a:extLst>
          </p:cNvPr>
          <p:cNvSpPr/>
          <p:nvPr/>
        </p:nvSpPr>
        <p:spPr>
          <a:xfrm>
            <a:off x="4064000" y="2463800"/>
            <a:ext cx="1422400" cy="10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20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FE06EF1-8507-57F7-D412-394287E3BB1F}"/>
              </a:ext>
            </a:extLst>
          </p:cNvPr>
          <p:cNvSpPr txBox="1"/>
          <p:nvPr/>
        </p:nvSpPr>
        <p:spPr>
          <a:xfrm>
            <a:off x="523068" y="1260343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17335A"/>
                </a:solidFill>
                <a:latin typeface="Montserrat" panose="00000500000000000000" pitchFamily="2" charset="0"/>
                <a:cs typeface="Mongolian Baiti" panose="03000500000000000000" pitchFamily="66" charset="0"/>
              </a:rPr>
              <a:t>Modelo 2 do Resumo: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17FD3C8-6637-4B80-285C-240848FF2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19" y="183036"/>
            <a:ext cx="2118579" cy="579495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B00C48B-4BDA-48FB-5BB3-AA804E10A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68" y="1740170"/>
            <a:ext cx="6315914" cy="133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20A7D774-3869-EF99-A360-86AD50426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4074887"/>
            <a:ext cx="4572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4F7556C4-1386-21B1-15A4-0DE32D609981}"/>
              </a:ext>
            </a:extLst>
          </p:cNvPr>
          <p:cNvSpPr txBox="1"/>
          <p:nvPr/>
        </p:nvSpPr>
        <p:spPr>
          <a:xfrm>
            <a:off x="523068" y="3649006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rgbClr val="17335A"/>
                </a:solidFill>
                <a:latin typeface="Montserrat" panose="00000500000000000000" pitchFamily="2" charset="0"/>
                <a:cs typeface="Mongolian Baiti" panose="03000500000000000000" pitchFamily="66" charset="0"/>
              </a:rPr>
              <a:t>Modelo 3 do Resumo:</a:t>
            </a:r>
          </a:p>
        </p:txBody>
      </p:sp>
    </p:spTree>
    <p:extLst>
      <p:ext uri="{BB962C8B-B14F-4D97-AF65-F5344CB8AC3E}">
        <p14:creationId xmlns:p14="http://schemas.microsoft.com/office/powerpoint/2010/main" val="501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53E7B6B-E637-43F9-9396-482EB53A41FE}"/>
              </a:ext>
            </a:extLst>
          </p:cNvPr>
          <p:cNvSpPr/>
          <p:nvPr/>
        </p:nvSpPr>
        <p:spPr>
          <a:xfrm>
            <a:off x="190500" y="0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568932A-C1DF-4C50-B95F-6E6D7219BE4A}"/>
              </a:ext>
            </a:extLst>
          </p:cNvPr>
          <p:cNvSpPr/>
          <p:nvPr/>
        </p:nvSpPr>
        <p:spPr>
          <a:xfrm>
            <a:off x="85725" y="5818297"/>
            <a:ext cx="12106275" cy="11436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676E0C21-ACF6-4B7C-AF23-90B3BABC9B40}"/>
              </a:ext>
            </a:extLst>
          </p:cNvPr>
          <p:cNvSpPr/>
          <p:nvPr/>
        </p:nvSpPr>
        <p:spPr>
          <a:xfrm>
            <a:off x="11020425" y="408403"/>
            <a:ext cx="1276350" cy="5981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71F6FFF-B2F6-49D7-B837-39FE040C2489}"/>
              </a:ext>
            </a:extLst>
          </p:cNvPr>
          <p:cNvSpPr/>
          <p:nvPr/>
        </p:nvSpPr>
        <p:spPr>
          <a:xfrm>
            <a:off x="3860929" y="3674857"/>
            <a:ext cx="400094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DEC16C4-04B7-47F4-8878-78A9AD9591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833" y="1920811"/>
            <a:ext cx="5774267" cy="184798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7F0343C-A7BD-4B76-9557-E8B4F3A25F71}"/>
              </a:ext>
            </a:extLst>
          </p:cNvPr>
          <p:cNvSpPr txBox="1"/>
          <p:nvPr/>
        </p:nvSpPr>
        <p:spPr>
          <a:xfrm>
            <a:off x="4674333" y="4421931"/>
            <a:ext cx="2597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spc="6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CONSULTORIA</a:t>
            </a:r>
            <a:endParaRPr lang="pt-BR" sz="1200" spc="60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EF9F4373-EF2C-4A03-90F0-BC81EA3F317F}"/>
              </a:ext>
            </a:extLst>
          </p:cNvPr>
          <p:cNvCxnSpPr>
            <a:cxnSpLocks/>
          </p:cNvCxnSpPr>
          <p:nvPr/>
        </p:nvCxnSpPr>
        <p:spPr>
          <a:xfrm flipH="1">
            <a:off x="3189687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>
            <a:extLst>
              <a:ext uri="{FF2B5EF4-FFF2-40B4-BE49-F238E27FC236}">
                <a16:creationId xmlns:a16="http://schemas.microsoft.com/office/drawing/2014/main" id="{E6A3D29F-6710-4A07-A7B5-84F653DF17C5}"/>
              </a:ext>
            </a:extLst>
          </p:cNvPr>
          <p:cNvSpPr/>
          <p:nvPr/>
        </p:nvSpPr>
        <p:spPr>
          <a:xfrm>
            <a:off x="0" y="0"/>
            <a:ext cx="12192000" cy="6961909"/>
          </a:xfrm>
          <a:prstGeom prst="rect">
            <a:avLst/>
          </a:prstGeom>
          <a:solidFill>
            <a:schemeClr val="accent4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400" b="1">
              <a:solidFill>
                <a:schemeClr val="bg1"/>
              </a:solidFill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47E2EEFB-5018-401C-BFB9-05D04392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070" y="1920241"/>
            <a:ext cx="5286885" cy="169200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3572AAD2-FE0B-4A74-BB3A-7B3E33D6D1C9}"/>
              </a:ext>
            </a:extLst>
          </p:cNvPr>
          <p:cNvSpPr txBox="1"/>
          <p:nvPr/>
        </p:nvSpPr>
        <p:spPr>
          <a:xfrm>
            <a:off x="3208867" y="4421931"/>
            <a:ext cx="5774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spc="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Obrigada</a:t>
            </a:r>
            <a:endParaRPr lang="pt-BR" sz="1400" b="1" spc="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EB9B111A-435B-4A0F-8366-774D8C6C6353}"/>
              </a:ext>
            </a:extLst>
          </p:cNvPr>
          <p:cNvCxnSpPr>
            <a:cxnSpLocks/>
          </p:cNvCxnSpPr>
          <p:nvPr/>
        </p:nvCxnSpPr>
        <p:spPr>
          <a:xfrm flipH="1">
            <a:off x="3170306" y="4137583"/>
            <a:ext cx="56704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32059-902D-4C45-B7CE-8A596057FD51}"/>
              </a:ext>
            </a:extLst>
          </p:cNvPr>
          <p:cNvSpPr/>
          <p:nvPr/>
        </p:nvSpPr>
        <p:spPr>
          <a:xfrm>
            <a:off x="190500" y="180975"/>
            <a:ext cx="11810999" cy="6553199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6018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8983C72E11A5B4F9B0FBB006D7CA0BD" ma:contentTypeVersion="21" ma:contentTypeDescription="Crie um novo documento." ma:contentTypeScope="" ma:versionID="c4b29c51bfb2c8410d4946248e40db7b">
  <xsd:schema xmlns:xsd="http://www.w3.org/2001/XMLSchema" xmlns:xs="http://www.w3.org/2001/XMLSchema" xmlns:p="http://schemas.microsoft.com/office/2006/metadata/properties" xmlns:ns1="http://schemas.microsoft.com/sharepoint/v3" xmlns:ns2="564e8028-addd-4340-acd4-4a505666a5dd" xmlns:ns3="0b46f2b2-356a-447b-8f85-4ae9544b99f5" targetNamespace="http://schemas.microsoft.com/office/2006/metadata/properties" ma:root="true" ma:fieldsID="c14cc8e5ae253f0ab622b91f0e950644" ns1:_="" ns2:_="" ns3:_="">
    <xsd:import namespace="http://schemas.microsoft.com/sharepoint/v3"/>
    <xsd:import namespace="564e8028-addd-4340-acd4-4a505666a5dd"/>
    <xsd:import namespace="0b46f2b2-356a-447b-8f85-4ae9544b99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4e8028-addd-4340-acd4-4a505666a5d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5e8f44fa-c85c-4ff8-ab23-21ba13c859e9}" ma:internalName="TaxCatchAll" ma:showField="CatchAllData" ma:web="564e8028-addd-4340-acd4-4a505666a5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6f2b2-356a-447b-8f85-4ae9544b99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Marcações de imagem" ma:readOnly="false" ma:fieldId="{5cf76f15-5ced-4ddc-b409-7134ff3c332f}" ma:taxonomyMulti="true" ma:sspId="8c2f6424-e5d4-469e-9cf1-9c20eb918e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6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EFA1E9-85CE-488A-A5C7-69F442A9C9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64e8028-addd-4340-acd4-4a505666a5dd"/>
    <ds:schemaRef ds:uri="0b46f2b2-356a-447b-8f85-4ae9544b99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8DAC01-9FD4-4FA2-BFC4-31424CA692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251</Words>
  <Application>Microsoft Office PowerPoint</Application>
  <PresentationFormat>Widescreen</PresentationFormat>
  <Paragraphs>59</Paragraphs>
  <Slides>8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Montserrat</vt:lpstr>
      <vt:lpstr>PublicSans-Bold</vt:lpstr>
      <vt:lpstr>Segoe UI</vt:lpstr>
      <vt:lpstr>Tema do Office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Carolina Rosa</dc:creator>
  <cp:lastModifiedBy>Carolina Rosa</cp:lastModifiedBy>
  <cp:revision>2</cp:revision>
  <dcterms:created xsi:type="dcterms:W3CDTF">2024-09-17T19:08:41Z</dcterms:created>
  <dcterms:modified xsi:type="dcterms:W3CDTF">2024-09-20T18:29:06Z</dcterms:modified>
</cp:coreProperties>
</file>